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47" r:id="rId5"/>
    <p:sldMasterId id="2147483748" r:id="rId6"/>
    <p:sldMasterId id="2147483749" r:id="rId7"/>
    <p:sldMasterId id="2147483750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</p:sldIdLst>
  <p:sldSz cy="5143500" cx="9144000"/>
  <p:notesSz cx="6858000" cy="9144000"/>
  <p:embeddedFontLst>
    <p:embeddedFont>
      <p:font typeface="Montserrat"/>
      <p:regular r:id="rId55"/>
      <p:bold r:id="rId56"/>
      <p:italic r:id="rId57"/>
      <p:boldItalic r:id="rId58"/>
    </p:embeddedFont>
    <p:embeddedFont>
      <p:font typeface="Montserrat Black"/>
      <p:bold r:id="rId59"/>
      <p:boldItalic r:id="rId60"/>
    </p:embeddedFont>
    <p:embeddedFont>
      <p:font typeface="Montserrat Medium"/>
      <p:regular r:id="rId61"/>
      <p:bold r:id="rId62"/>
      <p:italic r:id="rId63"/>
      <p:boldItalic r:id="rId64"/>
    </p:embeddedFont>
    <p:embeddedFont>
      <p:font typeface="Montserrat Light"/>
      <p:regular r:id="rId65"/>
      <p:bold r:id="rId66"/>
      <p:italic r:id="rId67"/>
      <p:boldItalic r:id="rId68"/>
    </p:embeddedFont>
    <p:embeddedFont>
      <p:font typeface="Helvetica Neue"/>
      <p:regular r:id="rId69"/>
      <p:bold r:id="rId70"/>
      <p:italic r:id="rId71"/>
      <p:boldItalic r:id="rId72"/>
    </p:embeddedFont>
    <p:embeddedFont>
      <p:font typeface="Montserrat ExtraBold"/>
      <p:bold r:id="rId73"/>
      <p:boldItalic r:id="rId74"/>
    </p:embeddedFont>
    <p:embeddedFont>
      <p:font typeface="Gill Sans"/>
      <p:regular r:id="rId75"/>
      <p:bold r:id="rId7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F5213BF-A72A-4DE7-BC72-A5A92E6CF026}">
  <a:tblStyle styleId="{DF5213BF-A72A-4DE7-BC72-A5A92E6CF0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1.xml"/><Relationship Id="rId42" Type="http://schemas.openxmlformats.org/officeDocument/2006/relationships/slide" Target="slides/slide33.xml"/><Relationship Id="rId41" Type="http://schemas.openxmlformats.org/officeDocument/2006/relationships/slide" Target="slides/slide32.xml"/><Relationship Id="rId44" Type="http://schemas.openxmlformats.org/officeDocument/2006/relationships/slide" Target="slides/slide35.xml"/><Relationship Id="rId43" Type="http://schemas.openxmlformats.org/officeDocument/2006/relationships/slide" Target="slides/slide34.xml"/><Relationship Id="rId46" Type="http://schemas.openxmlformats.org/officeDocument/2006/relationships/slide" Target="slides/slide37.xml"/><Relationship Id="rId45" Type="http://schemas.openxmlformats.org/officeDocument/2006/relationships/slide" Target="slides/slide36.xml"/><Relationship Id="rId1" Type="http://schemas.openxmlformats.org/officeDocument/2006/relationships/theme" Target="theme/theme5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notesMaster" Target="notesMasters/notesMaster1.xml"/><Relationship Id="rId48" Type="http://schemas.openxmlformats.org/officeDocument/2006/relationships/slide" Target="slides/slide39.xml"/><Relationship Id="rId47" Type="http://schemas.openxmlformats.org/officeDocument/2006/relationships/slide" Target="slides/slide38.xml"/><Relationship Id="rId49" Type="http://schemas.openxmlformats.org/officeDocument/2006/relationships/slide" Target="slides/slide4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73" Type="http://schemas.openxmlformats.org/officeDocument/2006/relationships/font" Target="fonts/MontserratExtraBold-bold.fntdata"/><Relationship Id="rId72" Type="http://schemas.openxmlformats.org/officeDocument/2006/relationships/font" Target="fonts/HelveticaNeue-boldItalic.fntdata"/><Relationship Id="rId31" Type="http://schemas.openxmlformats.org/officeDocument/2006/relationships/slide" Target="slides/slide22.xml"/><Relationship Id="rId75" Type="http://schemas.openxmlformats.org/officeDocument/2006/relationships/font" Target="fonts/GillSans-regular.fntdata"/><Relationship Id="rId30" Type="http://schemas.openxmlformats.org/officeDocument/2006/relationships/slide" Target="slides/slide21.xml"/><Relationship Id="rId74" Type="http://schemas.openxmlformats.org/officeDocument/2006/relationships/font" Target="fonts/MontserratExtraBold-boldItalic.fntdata"/><Relationship Id="rId33" Type="http://schemas.openxmlformats.org/officeDocument/2006/relationships/slide" Target="slides/slide24.xml"/><Relationship Id="rId32" Type="http://schemas.openxmlformats.org/officeDocument/2006/relationships/slide" Target="slides/slide23.xml"/><Relationship Id="rId76" Type="http://schemas.openxmlformats.org/officeDocument/2006/relationships/font" Target="fonts/GillSans-bold.fntdata"/><Relationship Id="rId35" Type="http://schemas.openxmlformats.org/officeDocument/2006/relationships/slide" Target="slides/slide26.xml"/><Relationship Id="rId34" Type="http://schemas.openxmlformats.org/officeDocument/2006/relationships/slide" Target="slides/slide25.xml"/><Relationship Id="rId71" Type="http://schemas.openxmlformats.org/officeDocument/2006/relationships/font" Target="fonts/HelveticaNeue-italic.fntdata"/><Relationship Id="rId70" Type="http://schemas.openxmlformats.org/officeDocument/2006/relationships/font" Target="fonts/HelveticaNeue-bold.fntdata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62" Type="http://schemas.openxmlformats.org/officeDocument/2006/relationships/font" Target="fonts/MontserratMedium-bold.fntdata"/><Relationship Id="rId61" Type="http://schemas.openxmlformats.org/officeDocument/2006/relationships/font" Target="fonts/MontserratMedium-regular.fntdata"/><Relationship Id="rId20" Type="http://schemas.openxmlformats.org/officeDocument/2006/relationships/slide" Target="slides/slide11.xml"/><Relationship Id="rId64" Type="http://schemas.openxmlformats.org/officeDocument/2006/relationships/font" Target="fonts/MontserratMedium-boldItalic.fntdata"/><Relationship Id="rId63" Type="http://schemas.openxmlformats.org/officeDocument/2006/relationships/font" Target="fonts/MontserratMedium-italic.fntdata"/><Relationship Id="rId22" Type="http://schemas.openxmlformats.org/officeDocument/2006/relationships/slide" Target="slides/slide13.xml"/><Relationship Id="rId66" Type="http://schemas.openxmlformats.org/officeDocument/2006/relationships/font" Target="fonts/MontserratLight-bold.fntdata"/><Relationship Id="rId21" Type="http://schemas.openxmlformats.org/officeDocument/2006/relationships/slide" Target="slides/slide12.xml"/><Relationship Id="rId65" Type="http://schemas.openxmlformats.org/officeDocument/2006/relationships/font" Target="fonts/MontserratLight-regular.fntdata"/><Relationship Id="rId24" Type="http://schemas.openxmlformats.org/officeDocument/2006/relationships/slide" Target="slides/slide15.xml"/><Relationship Id="rId68" Type="http://schemas.openxmlformats.org/officeDocument/2006/relationships/font" Target="fonts/MontserratLight-boldItalic.fntdata"/><Relationship Id="rId23" Type="http://schemas.openxmlformats.org/officeDocument/2006/relationships/slide" Target="slides/slide14.xml"/><Relationship Id="rId67" Type="http://schemas.openxmlformats.org/officeDocument/2006/relationships/font" Target="fonts/MontserratLight-italic.fntdata"/><Relationship Id="rId60" Type="http://schemas.openxmlformats.org/officeDocument/2006/relationships/font" Target="fonts/MontserratBlack-boldItalic.fntdata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69" Type="http://schemas.openxmlformats.org/officeDocument/2006/relationships/font" Target="fonts/HelveticaNeue-regular.fntdata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9" Type="http://schemas.openxmlformats.org/officeDocument/2006/relationships/slide" Target="slides/slide20.xml"/><Relationship Id="rId51" Type="http://schemas.openxmlformats.org/officeDocument/2006/relationships/slide" Target="slides/slide42.xml"/><Relationship Id="rId50" Type="http://schemas.openxmlformats.org/officeDocument/2006/relationships/slide" Target="slides/slide41.xml"/><Relationship Id="rId53" Type="http://schemas.openxmlformats.org/officeDocument/2006/relationships/slide" Target="slides/slide44.xml"/><Relationship Id="rId52" Type="http://schemas.openxmlformats.org/officeDocument/2006/relationships/slide" Target="slides/slide43.xml"/><Relationship Id="rId11" Type="http://schemas.openxmlformats.org/officeDocument/2006/relationships/slide" Target="slides/slide2.xml"/><Relationship Id="rId55" Type="http://schemas.openxmlformats.org/officeDocument/2006/relationships/font" Target="fonts/Montserrat-regular.fntdata"/><Relationship Id="rId10" Type="http://schemas.openxmlformats.org/officeDocument/2006/relationships/slide" Target="slides/slide1.xml"/><Relationship Id="rId54" Type="http://schemas.openxmlformats.org/officeDocument/2006/relationships/slide" Target="slides/slide45.xml"/><Relationship Id="rId13" Type="http://schemas.openxmlformats.org/officeDocument/2006/relationships/slide" Target="slides/slide4.xml"/><Relationship Id="rId57" Type="http://schemas.openxmlformats.org/officeDocument/2006/relationships/font" Target="fonts/Montserrat-italic.fntdata"/><Relationship Id="rId12" Type="http://schemas.openxmlformats.org/officeDocument/2006/relationships/slide" Target="slides/slide3.xml"/><Relationship Id="rId56" Type="http://schemas.openxmlformats.org/officeDocument/2006/relationships/font" Target="fonts/Montserrat-bold.fntdata"/><Relationship Id="rId15" Type="http://schemas.openxmlformats.org/officeDocument/2006/relationships/slide" Target="slides/slide6.xml"/><Relationship Id="rId59" Type="http://schemas.openxmlformats.org/officeDocument/2006/relationships/font" Target="fonts/MontserratBlack-bold.fntdata"/><Relationship Id="rId14" Type="http://schemas.openxmlformats.org/officeDocument/2006/relationships/slide" Target="slides/slide5.xml"/><Relationship Id="rId58" Type="http://schemas.openxmlformats.org/officeDocument/2006/relationships/font" Target="fonts/Montserrat-boldItalic.fntdata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0.png>
</file>

<file path=ppt/media/image11.png>
</file>

<file path=ppt/media/image12.png>
</file>

<file path=ppt/media/image13.png>
</file>

<file path=ppt/media/image14.pn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7b220b5ca7_2_1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5" name="Google Shape;435;g7b220b5ca7_2_1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2ea02329282_0_7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g2ea02329282_0_7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ea521e3ceb_0_1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g2ea521e3ceb_0_1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2ea02329282_0_8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g2ea02329282_0_8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ea521e3ceb_0_1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g2ea521e3ceb_0_1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2ea02329282_0_8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g2ea02329282_0_8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ea521e3ceb_0_1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g2ea521e3ceb_0_1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2e558b40d1e_0_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g2e558b40d1e_0_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ea521e3ceb_0_1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g2ea521e3ceb_0_1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2ea02329282_0_9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g2ea02329282_0_9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2ea02329282_0_9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g2ea02329282_0_9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d809e1ddbb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2" name="Google Shape;442;gd809e1ddb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2ea521e3ceb_0_2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g2ea521e3ceb_0_2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2ea521e3ceb_0_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g2ea521e3ceb_0_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2ea521e3ceb_0_10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g2ea521e3ceb_0_1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2ea02329282_0_9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9" name="Google Shape;729;g2ea02329282_0_9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ea02329282_0_97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g2ea02329282_0_97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2ea02329282_0_9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g2ea02329282_0_9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2ea02329282_0_9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g2ea02329282_0_9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2ea02329282_0_10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g2ea02329282_0_10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2ea02329282_0_98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g2ea02329282_0_98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2ea521e3ceb_0_5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g2ea521e3ceb_0_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e442c91101_0_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0" name="Google Shape;450;g2e442c91101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2ea521e3ceb_0_2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g2ea521e3ceb_0_2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2ea02329282_0_10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1" name="Google Shape;821;g2ea02329282_0_10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2ea521e3ceb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g2ea521e3ceb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2ea521e3ceb_0_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g2ea521e3ceb_0_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2ea02329282_0_10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g2ea02329282_0_10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ea02329282_0_11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g2ea02329282_0_11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2ea02329282_0_10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g2ea02329282_0_10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2ea02329282_0_10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g2ea02329282_0_107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2ea02329282_0_107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g2ea02329282_0_107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2ea02329282_0_11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g2ea02329282_0_110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e33d1dbe7d_0_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1" name="Google Shape;461;g2e33d1dbe7d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2ea02329282_0_11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g2ea02329282_0_11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2c7f4123469_0_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g2c7f4123469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2ea521e3ceb_0_2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68" name="Google Shape;968;g2ea521e3ceb_0_2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2e442c91101_0_2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75" name="Google Shape;975;g2e442c91101_0_2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g2ea521e3ceb_0_2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4" name="Google Shape;984;g2ea521e3ceb_0_2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1f5260ac1a1_0_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g1f5260ac1a1_0_2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2ea02329282_0_2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g2ea02329282_0_28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ea02329282_0_4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g2ea02329282_0_4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ea02329282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g2ea0232928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2ea02329282_0_1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g2ea02329282_0_1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ea02329282_0_56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g2ea02329282_0_5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g"/><Relationship Id="rId3" Type="http://schemas.openxmlformats.org/officeDocument/2006/relationships/image" Target="../media/image25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5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 copy 1">
  <p:cSld name="Blank dark copy 1">
    <p:bg>
      <p:bgPr>
        <a:solidFill>
          <a:srgbClr val="232329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55" name="Google Shape;55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8945" y="83071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3935465" y="4691036"/>
            <a:ext cx="1273050" cy="161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zerocoder.ru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7" name="Google Shape;57;p14"/>
          <p:cNvCxnSpPr/>
          <p:nvPr/>
        </p:nvCxnSpPr>
        <p:spPr>
          <a:xfrm>
            <a:off x="3302340" y="4749286"/>
            <a:ext cx="739462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58" name="Google Shape;58;p14"/>
          <p:cNvCxnSpPr/>
          <p:nvPr/>
        </p:nvCxnSpPr>
        <p:spPr>
          <a:xfrm>
            <a:off x="5087286" y="4748481"/>
            <a:ext cx="739462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4489550" y="4912518"/>
            <a:ext cx="157162" cy="1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 dark">
    <p:bg>
      <p:bgPr>
        <a:solidFill>
          <a:srgbClr val="232329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61" name="Google Shape;6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1138" y="4116403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 txBox="1"/>
          <p:nvPr/>
        </p:nvSpPr>
        <p:spPr>
          <a:xfrm>
            <a:off x="3935465" y="4691036"/>
            <a:ext cx="1273050" cy="161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zerocoder.ru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3" name="Google Shape;63;p15"/>
          <p:cNvCxnSpPr/>
          <p:nvPr/>
        </p:nvCxnSpPr>
        <p:spPr>
          <a:xfrm>
            <a:off x="3302340" y="4749286"/>
            <a:ext cx="739462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64" name="Google Shape;64;p15"/>
          <p:cNvCxnSpPr/>
          <p:nvPr/>
        </p:nvCxnSpPr>
        <p:spPr>
          <a:xfrm>
            <a:off x="5087286" y="4748481"/>
            <a:ext cx="739462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4489550" y="4912518"/>
            <a:ext cx="157162" cy="1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 copy">
  <p:cSld name="Blank dark cop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67" name="Google Shape;6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1138" y="4116403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4489550" y="4912518"/>
            <a:ext cx="157162" cy="1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d copy">
  <p:cSld name="Vad copy">
    <p:bg>
      <p:bgPr>
        <a:solidFill>
          <a:srgbClr val="232328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1358739" y="431006"/>
            <a:ext cx="6429375" cy="466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4495264" y="4907756"/>
            <a:ext cx="145688" cy="173137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28575" spcFirstLastPara="1" rIns="28575" wrap="square" tIns="2857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1485900" y="205978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Calibri"/>
              <a:buNone/>
              <a:defRPr b="0" sz="3300"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>
            <a:off x="1485900" y="1200150"/>
            <a:ext cx="6172200" cy="339446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  <a:defRPr sz="2400"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  <a:defRPr sz="2400">
                <a:latin typeface="Calibri"/>
                <a:ea typeface="Calibri"/>
                <a:cs typeface="Calibri"/>
                <a:sym typeface="Calibri"/>
              </a:defRPr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7468894" y="4813451"/>
            <a:ext cx="189225" cy="207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d">
  <p:cSld name="Vad">
    <p:bg>
      <p:bgPr>
        <a:solidFill>
          <a:srgbClr val="232329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ad-Mikhalyov_CEO-Rocketslides.jpg" id="79" name="Google Shape;79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657600" y="-203703"/>
            <a:ext cx="8329615" cy="5550849"/>
          </a:xfrm>
          <a:custGeom>
            <a:rect b="b" l="l" r="r" t="t"/>
            <a:pathLst>
              <a:path extrusionOk="0" h="21600" w="21600">
                <a:moveTo>
                  <a:pt x="21563" y="0"/>
                </a:moveTo>
                <a:cubicBezTo>
                  <a:pt x="21521" y="0"/>
                  <a:pt x="21514" y="94"/>
                  <a:pt x="21552" y="130"/>
                </a:cubicBezTo>
                <a:cubicBezTo>
                  <a:pt x="21566" y="143"/>
                  <a:pt x="21571" y="184"/>
                  <a:pt x="21563" y="223"/>
                </a:cubicBezTo>
                <a:cubicBezTo>
                  <a:pt x="21554" y="262"/>
                  <a:pt x="21559" y="294"/>
                  <a:pt x="21574" y="294"/>
                </a:cubicBezTo>
                <a:cubicBezTo>
                  <a:pt x="21588" y="294"/>
                  <a:pt x="21600" y="228"/>
                  <a:pt x="21600" y="147"/>
                </a:cubicBezTo>
                <a:cubicBezTo>
                  <a:pt x="21600" y="41"/>
                  <a:pt x="21589" y="0"/>
                  <a:pt x="21563" y="0"/>
                </a:cubicBezTo>
                <a:close/>
                <a:moveTo>
                  <a:pt x="9442" y="184"/>
                </a:moveTo>
                <a:cubicBezTo>
                  <a:pt x="9421" y="184"/>
                  <a:pt x="9404" y="200"/>
                  <a:pt x="9404" y="221"/>
                </a:cubicBezTo>
                <a:cubicBezTo>
                  <a:pt x="9404" y="241"/>
                  <a:pt x="9415" y="257"/>
                  <a:pt x="9427" y="257"/>
                </a:cubicBezTo>
                <a:cubicBezTo>
                  <a:pt x="9440" y="257"/>
                  <a:pt x="9457" y="241"/>
                  <a:pt x="9465" y="221"/>
                </a:cubicBezTo>
                <a:cubicBezTo>
                  <a:pt x="9474" y="200"/>
                  <a:pt x="9463" y="184"/>
                  <a:pt x="9442" y="184"/>
                </a:cubicBezTo>
                <a:close/>
                <a:moveTo>
                  <a:pt x="9283" y="370"/>
                </a:moveTo>
                <a:cubicBezTo>
                  <a:pt x="9256" y="376"/>
                  <a:pt x="9222" y="396"/>
                  <a:pt x="9197" y="424"/>
                </a:cubicBezTo>
                <a:cubicBezTo>
                  <a:pt x="9164" y="461"/>
                  <a:pt x="9122" y="470"/>
                  <a:pt x="9064" y="454"/>
                </a:cubicBezTo>
                <a:cubicBezTo>
                  <a:pt x="8994" y="434"/>
                  <a:pt x="8982" y="440"/>
                  <a:pt x="8994" y="488"/>
                </a:cubicBezTo>
                <a:cubicBezTo>
                  <a:pt x="9017" y="577"/>
                  <a:pt x="8903" y="675"/>
                  <a:pt x="8839" y="623"/>
                </a:cubicBezTo>
                <a:cubicBezTo>
                  <a:pt x="8798" y="590"/>
                  <a:pt x="8795" y="572"/>
                  <a:pt x="8818" y="530"/>
                </a:cubicBezTo>
                <a:cubicBezTo>
                  <a:pt x="8854" y="464"/>
                  <a:pt x="8830" y="462"/>
                  <a:pt x="8676" y="520"/>
                </a:cubicBezTo>
                <a:cubicBezTo>
                  <a:pt x="8614" y="543"/>
                  <a:pt x="8542" y="594"/>
                  <a:pt x="8516" y="634"/>
                </a:cubicBezTo>
                <a:cubicBezTo>
                  <a:pt x="8485" y="681"/>
                  <a:pt x="8460" y="693"/>
                  <a:pt x="8444" y="669"/>
                </a:cubicBezTo>
                <a:cubicBezTo>
                  <a:pt x="8428" y="645"/>
                  <a:pt x="8398" y="650"/>
                  <a:pt x="8355" y="684"/>
                </a:cubicBezTo>
                <a:cubicBezTo>
                  <a:pt x="8319" y="712"/>
                  <a:pt x="8266" y="734"/>
                  <a:pt x="8237" y="734"/>
                </a:cubicBezTo>
                <a:cubicBezTo>
                  <a:pt x="8157" y="735"/>
                  <a:pt x="8106" y="773"/>
                  <a:pt x="8106" y="832"/>
                </a:cubicBezTo>
                <a:cubicBezTo>
                  <a:pt x="8106" y="860"/>
                  <a:pt x="8079" y="899"/>
                  <a:pt x="8045" y="919"/>
                </a:cubicBezTo>
                <a:cubicBezTo>
                  <a:pt x="8011" y="938"/>
                  <a:pt x="7986" y="974"/>
                  <a:pt x="7990" y="998"/>
                </a:cubicBezTo>
                <a:cubicBezTo>
                  <a:pt x="7993" y="1024"/>
                  <a:pt x="7952" y="1054"/>
                  <a:pt x="7890" y="1071"/>
                </a:cubicBezTo>
                <a:cubicBezTo>
                  <a:pt x="7821" y="1090"/>
                  <a:pt x="7750" y="1144"/>
                  <a:pt x="7687" y="1229"/>
                </a:cubicBezTo>
                <a:cubicBezTo>
                  <a:pt x="7635" y="1300"/>
                  <a:pt x="7581" y="1359"/>
                  <a:pt x="7567" y="1359"/>
                </a:cubicBezTo>
                <a:cubicBezTo>
                  <a:pt x="7554" y="1359"/>
                  <a:pt x="7543" y="1383"/>
                  <a:pt x="7543" y="1413"/>
                </a:cubicBezTo>
                <a:cubicBezTo>
                  <a:pt x="7543" y="1482"/>
                  <a:pt x="7484" y="1528"/>
                  <a:pt x="7353" y="1561"/>
                </a:cubicBezTo>
                <a:cubicBezTo>
                  <a:pt x="7296" y="1575"/>
                  <a:pt x="7243" y="1599"/>
                  <a:pt x="7237" y="1616"/>
                </a:cubicBezTo>
                <a:cubicBezTo>
                  <a:pt x="7230" y="1632"/>
                  <a:pt x="7245" y="1638"/>
                  <a:pt x="7271" y="1628"/>
                </a:cubicBezTo>
                <a:cubicBezTo>
                  <a:pt x="7362" y="1592"/>
                  <a:pt x="7345" y="1688"/>
                  <a:pt x="7237" y="1824"/>
                </a:cubicBezTo>
                <a:cubicBezTo>
                  <a:pt x="7176" y="1901"/>
                  <a:pt x="7130" y="1981"/>
                  <a:pt x="7135" y="2001"/>
                </a:cubicBezTo>
                <a:cubicBezTo>
                  <a:pt x="7140" y="2022"/>
                  <a:pt x="7123" y="2085"/>
                  <a:pt x="7097" y="2141"/>
                </a:cubicBezTo>
                <a:cubicBezTo>
                  <a:pt x="7070" y="2197"/>
                  <a:pt x="7046" y="2269"/>
                  <a:pt x="7043" y="2300"/>
                </a:cubicBezTo>
                <a:cubicBezTo>
                  <a:pt x="7039" y="2332"/>
                  <a:pt x="6994" y="2387"/>
                  <a:pt x="6941" y="2425"/>
                </a:cubicBezTo>
                <a:cubicBezTo>
                  <a:pt x="6888" y="2462"/>
                  <a:pt x="6817" y="2528"/>
                  <a:pt x="6784" y="2572"/>
                </a:cubicBezTo>
                <a:cubicBezTo>
                  <a:pt x="6750" y="2615"/>
                  <a:pt x="6735" y="2642"/>
                  <a:pt x="6750" y="2630"/>
                </a:cubicBezTo>
                <a:cubicBezTo>
                  <a:pt x="6766" y="2619"/>
                  <a:pt x="6793" y="2635"/>
                  <a:pt x="6811" y="2667"/>
                </a:cubicBezTo>
                <a:cubicBezTo>
                  <a:pt x="6838" y="2717"/>
                  <a:pt x="6837" y="2734"/>
                  <a:pt x="6801" y="2772"/>
                </a:cubicBezTo>
                <a:cubicBezTo>
                  <a:pt x="6778" y="2798"/>
                  <a:pt x="6759" y="2834"/>
                  <a:pt x="6759" y="2853"/>
                </a:cubicBezTo>
                <a:cubicBezTo>
                  <a:pt x="6759" y="2872"/>
                  <a:pt x="6727" y="2965"/>
                  <a:pt x="6687" y="3060"/>
                </a:cubicBezTo>
                <a:cubicBezTo>
                  <a:pt x="6647" y="3154"/>
                  <a:pt x="6624" y="3239"/>
                  <a:pt x="6635" y="3250"/>
                </a:cubicBezTo>
                <a:cubicBezTo>
                  <a:pt x="6664" y="3277"/>
                  <a:pt x="6615" y="3481"/>
                  <a:pt x="6544" y="3628"/>
                </a:cubicBezTo>
                <a:cubicBezTo>
                  <a:pt x="6491" y="3738"/>
                  <a:pt x="6490" y="3753"/>
                  <a:pt x="6525" y="3828"/>
                </a:cubicBezTo>
                <a:cubicBezTo>
                  <a:pt x="6559" y="3899"/>
                  <a:pt x="6558" y="3918"/>
                  <a:pt x="6525" y="3993"/>
                </a:cubicBezTo>
                <a:cubicBezTo>
                  <a:pt x="6447" y="4172"/>
                  <a:pt x="6407" y="4863"/>
                  <a:pt x="6451" y="5267"/>
                </a:cubicBezTo>
                <a:cubicBezTo>
                  <a:pt x="6460" y="5352"/>
                  <a:pt x="6455" y="5429"/>
                  <a:pt x="6439" y="5458"/>
                </a:cubicBezTo>
                <a:cubicBezTo>
                  <a:pt x="6424" y="5485"/>
                  <a:pt x="6419" y="5524"/>
                  <a:pt x="6428" y="5545"/>
                </a:cubicBezTo>
                <a:cubicBezTo>
                  <a:pt x="6436" y="5565"/>
                  <a:pt x="6431" y="5614"/>
                  <a:pt x="6417" y="5654"/>
                </a:cubicBezTo>
                <a:cubicBezTo>
                  <a:pt x="6401" y="5700"/>
                  <a:pt x="6400" y="5735"/>
                  <a:pt x="6415" y="5748"/>
                </a:cubicBezTo>
                <a:cubicBezTo>
                  <a:pt x="6428" y="5761"/>
                  <a:pt x="6434" y="5893"/>
                  <a:pt x="6428" y="6054"/>
                </a:cubicBezTo>
                <a:cubicBezTo>
                  <a:pt x="6422" y="6210"/>
                  <a:pt x="6429" y="6389"/>
                  <a:pt x="6442" y="6452"/>
                </a:cubicBezTo>
                <a:cubicBezTo>
                  <a:pt x="6459" y="6527"/>
                  <a:pt x="6459" y="6620"/>
                  <a:pt x="6443" y="6725"/>
                </a:cubicBezTo>
                <a:cubicBezTo>
                  <a:pt x="6428" y="6828"/>
                  <a:pt x="6427" y="6901"/>
                  <a:pt x="6442" y="6928"/>
                </a:cubicBezTo>
                <a:cubicBezTo>
                  <a:pt x="6455" y="6952"/>
                  <a:pt x="6459" y="6997"/>
                  <a:pt x="6451" y="7030"/>
                </a:cubicBezTo>
                <a:cubicBezTo>
                  <a:pt x="6441" y="7068"/>
                  <a:pt x="6457" y="7115"/>
                  <a:pt x="6493" y="7160"/>
                </a:cubicBezTo>
                <a:lnTo>
                  <a:pt x="6551" y="7231"/>
                </a:lnTo>
                <a:lnTo>
                  <a:pt x="6494" y="7347"/>
                </a:lnTo>
                <a:lnTo>
                  <a:pt x="6436" y="7463"/>
                </a:lnTo>
                <a:lnTo>
                  <a:pt x="6491" y="7419"/>
                </a:lnTo>
                <a:cubicBezTo>
                  <a:pt x="6538" y="7381"/>
                  <a:pt x="6552" y="7385"/>
                  <a:pt x="6579" y="7440"/>
                </a:cubicBezTo>
                <a:cubicBezTo>
                  <a:pt x="6600" y="7484"/>
                  <a:pt x="6603" y="7525"/>
                  <a:pt x="6587" y="7570"/>
                </a:cubicBezTo>
                <a:cubicBezTo>
                  <a:pt x="6556" y="7657"/>
                  <a:pt x="6557" y="7762"/>
                  <a:pt x="6588" y="7733"/>
                </a:cubicBezTo>
                <a:cubicBezTo>
                  <a:pt x="6626" y="7698"/>
                  <a:pt x="6643" y="7810"/>
                  <a:pt x="6614" y="7893"/>
                </a:cubicBezTo>
                <a:cubicBezTo>
                  <a:pt x="6599" y="7934"/>
                  <a:pt x="6568" y="7976"/>
                  <a:pt x="6543" y="7988"/>
                </a:cubicBezTo>
                <a:cubicBezTo>
                  <a:pt x="6518" y="8000"/>
                  <a:pt x="6474" y="8088"/>
                  <a:pt x="6445" y="8183"/>
                </a:cubicBezTo>
                <a:cubicBezTo>
                  <a:pt x="6383" y="8386"/>
                  <a:pt x="6369" y="8822"/>
                  <a:pt x="6412" y="9239"/>
                </a:cubicBezTo>
                <a:cubicBezTo>
                  <a:pt x="6426" y="9380"/>
                  <a:pt x="6456" y="9678"/>
                  <a:pt x="6478" y="9900"/>
                </a:cubicBezTo>
                <a:cubicBezTo>
                  <a:pt x="6500" y="10123"/>
                  <a:pt x="6534" y="10376"/>
                  <a:pt x="6553" y="10463"/>
                </a:cubicBezTo>
                <a:cubicBezTo>
                  <a:pt x="6572" y="10551"/>
                  <a:pt x="6583" y="10635"/>
                  <a:pt x="6576" y="10651"/>
                </a:cubicBezTo>
                <a:cubicBezTo>
                  <a:pt x="6569" y="10668"/>
                  <a:pt x="6580" y="10702"/>
                  <a:pt x="6600" y="10727"/>
                </a:cubicBezTo>
                <a:cubicBezTo>
                  <a:pt x="6620" y="10752"/>
                  <a:pt x="6637" y="10793"/>
                  <a:pt x="6637" y="10818"/>
                </a:cubicBezTo>
                <a:cubicBezTo>
                  <a:pt x="6637" y="10842"/>
                  <a:pt x="6691" y="10978"/>
                  <a:pt x="6757" y="11120"/>
                </a:cubicBezTo>
                <a:cubicBezTo>
                  <a:pt x="6881" y="11383"/>
                  <a:pt x="6995" y="11498"/>
                  <a:pt x="7136" y="11498"/>
                </a:cubicBezTo>
                <a:cubicBezTo>
                  <a:pt x="7213" y="11498"/>
                  <a:pt x="7239" y="11555"/>
                  <a:pt x="7258" y="11773"/>
                </a:cubicBezTo>
                <a:cubicBezTo>
                  <a:pt x="7285" y="12084"/>
                  <a:pt x="7394" y="12557"/>
                  <a:pt x="7489" y="12777"/>
                </a:cubicBezTo>
                <a:cubicBezTo>
                  <a:pt x="7627" y="13097"/>
                  <a:pt x="7641" y="13147"/>
                  <a:pt x="7641" y="13318"/>
                </a:cubicBezTo>
                <a:cubicBezTo>
                  <a:pt x="7641" y="13406"/>
                  <a:pt x="7652" y="13488"/>
                  <a:pt x="7665" y="13500"/>
                </a:cubicBezTo>
                <a:cubicBezTo>
                  <a:pt x="7711" y="13543"/>
                  <a:pt x="7691" y="13666"/>
                  <a:pt x="7633" y="13699"/>
                </a:cubicBezTo>
                <a:cubicBezTo>
                  <a:pt x="7601" y="13717"/>
                  <a:pt x="7527" y="13820"/>
                  <a:pt x="7468" y="13928"/>
                </a:cubicBezTo>
                <a:cubicBezTo>
                  <a:pt x="7408" y="14036"/>
                  <a:pt x="7330" y="14169"/>
                  <a:pt x="7295" y="14224"/>
                </a:cubicBezTo>
                <a:cubicBezTo>
                  <a:pt x="7259" y="14279"/>
                  <a:pt x="7231" y="14353"/>
                  <a:pt x="7233" y="14389"/>
                </a:cubicBezTo>
                <a:cubicBezTo>
                  <a:pt x="7236" y="14435"/>
                  <a:pt x="7206" y="14467"/>
                  <a:pt x="7127" y="14503"/>
                </a:cubicBezTo>
                <a:cubicBezTo>
                  <a:pt x="6799" y="14650"/>
                  <a:pt x="6682" y="14714"/>
                  <a:pt x="6468" y="14865"/>
                </a:cubicBezTo>
                <a:cubicBezTo>
                  <a:pt x="6339" y="14956"/>
                  <a:pt x="6178" y="15046"/>
                  <a:pt x="6111" y="15063"/>
                </a:cubicBezTo>
                <a:cubicBezTo>
                  <a:pt x="5889" y="15120"/>
                  <a:pt x="5568" y="15259"/>
                  <a:pt x="5351" y="15392"/>
                </a:cubicBezTo>
                <a:cubicBezTo>
                  <a:pt x="4850" y="15701"/>
                  <a:pt x="4434" y="15996"/>
                  <a:pt x="4212" y="16202"/>
                </a:cubicBezTo>
                <a:cubicBezTo>
                  <a:pt x="4152" y="16258"/>
                  <a:pt x="4053" y="16323"/>
                  <a:pt x="3992" y="16346"/>
                </a:cubicBezTo>
                <a:cubicBezTo>
                  <a:pt x="3931" y="16368"/>
                  <a:pt x="3860" y="16402"/>
                  <a:pt x="3833" y="16420"/>
                </a:cubicBezTo>
                <a:cubicBezTo>
                  <a:pt x="3806" y="16439"/>
                  <a:pt x="3630" y="16529"/>
                  <a:pt x="3442" y="16621"/>
                </a:cubicBezTo>
                <a:cubicBezTo>
                  <a:pt x="3254" y="16713"/>
                  <a:pt x="3076" y="16814"/>
                  <a:pt x="3045" y="16844"/>
                </a:cubicBezTo>
                <a:cubicBezTo>
                  <a:pt x="3015" y="16874"/>
                  <a:pt x="2974" y="16898"/>
                  <a:pt x="2956" y="16898"/>
                </a:cubicBezTo>
                <a:cubicBezTo>
                  <a:pt x="2938" y="16898"/>
                  <a:pt x="2892" y="16947"/>
                  <a:pt x="2853" y="17008"/>
                </a:cubicBezTo>
                <a:cubicBezTo>
                  <a:pt x="2814" y="17069"/>
                  <a:pt x="2759" y="17119"/>
                  <a:pt x="2730" y="17119"/>
                </a:cubicBezTo>
                <a:cubicBezTo>
                  <a:pt x="2701" y="17119"/>
                  <a:pt x="2652" y="17160"/>
                  <a:pt x="2620" y="17211"/>
                </a:cubicBezTo>
                <a:cubicBezTo>
                  <a:pt x="2588" y="17262"/>
                  <a:pt x="2547" y="17296"/>
                  <a:pt x="2530" y="17287"/>
                </a:cubicBezTo>
                <a:cubicBezTo>
                  <a:pt x="2513" y="17277"/>
                  <a:pt x="2467" y="17309"/>
                  <a:pt x="2428" y="17358"/>
                </a:cubicBezTo>
                <a:cubicBezTo>
                  <a:pt x="2389" y="17408"/>
                  <a:pt x="2349" y="17449"/>
                  <a:pt x="2339" y="17449"/>
                </a:cubicBezTo>
                <a:cubicBezTo>
                  <a:pt x="2307" y="17449"/>
                  <a:pt x="2197" y="17597"/>
                  <a:pt x="2168" y="17679"/>
                </a:cubicBezTo>
                <a:cubicBezTo>
                  <a:pt x="2152" y="17724"/>
                  <a:pt x="2108" y="17849"/>
                  <a:pt x="2071" y="17956"/>
                </a:cubicBezTo>
                <a:cubicBezTo>
                  <a:pt x="2033" y="18062"/>
                  <a:pt x="1981" y="18172"/>
                  <a:pt x="1954" y="18200"/>
                </a:cubicBezTo>
                <a:cubicBezTo>
                  <a:pt x="1922" y="18234"/>
                  <a:pt x="1910" y="18275"/>
                  <a:pt x="1920" y="18323"/>
                </a:cubicBezTo>
                <a:cubicBezTo>
                  <a:pt x="1929" y="18366"/>
                  <a:pt x="1921" y="18412"/>
                  <a:pt x="1899" y="18440"/>
                </a:cubicBezTo>
                <a:cubicBezTo>
                  <a:pt x="1878" y="18465"/>
                  <a:pt x="1868" y="18502"/>
                  <a:pt x="1876" y="18521"/>
                </a:cubicBezTo>
                <a:cubicBezTo>
                  <a:pt x="1884" y="18541"/>
                  <a:pt x="1859" y="18604"/>
                  <a:pt x="1821" y="18661"/>
                </a:cubicBezTo>
                <a:cubicBezTo>
                  <a:pt x="1769" y="18740"/>
                  <a:pt x="1751" y="18801"/>
                  <a:pt x="1751" y="18906"/>
                </a:cubicBezTo>
                <a:cubicBezTo>
                  <a:pt x="1751" y="19032"/>
                  <a:pt x="1744" y="19048"/>
                  <a:pt x="1683" y="19059"/>
                </a:cubicBezTo>
                <a:cubicBezTo>
                  <a:pt x="1646" y="19065"/>
                  <a:pt x="1621" y="19085"/>
                  <a:pt x="1628" y="19102"/>
                </a:cubicBezTo>
                <a:cubicBezTo>
                  <a:pt x="1678" y="19222"/>
                  <a:pt x="1418" y="19144"/>
                  <a:pt x="1361" y="19022"/>
                </a:cubicBezTo>
                <a:cubicBezTo>
                  <a:pt x="1318" y="18931"/>
                  <a:pt x="1331" y="18882"/>
                  <a:pt x="1397" y="18882"/>
                </a:cubicBezTo>
                <a:cubicBezTo>
                  <a:pt x="1424" y="18882"/>
                  <a:pt x="1445" y="18866"/>
                  <a:pt x="1445" y="18846"/>
                </a:cubicBezTo>
                <a:cubicBezTo>
                  <a:pt x="1445" y="18826"/>
                  <a:pt x="1420" y="18813"/>
                  <a:pt x="1389" y="18818"/>
                </a:cubicBezTo>
                <a:cubicBezTo>
                  <a:pt x="1358" y="18823"/>
                  <a:pt x="1337" y="18808"/>
                  <a:pt x="1340" y="18784"/>
                </a:cubicBezTo>
                <a:cubicBezTo>
                  <a:pt x="1343" y="18760"/>
                  <a:pt x="1313" y="18724"/>
                  <a:pt x="1273" y="18703"/>
                </a:cubicBezTo>
                <a:cubicBezTo>
                  <a:pt x="1226" y="18679"/>
                  <a:pt x="1205" y="18647"/>
                  <a:pt x="1213" y="18614"/>
                </a:cubicBezTo>
                <a:cubicBezTo>
                  <a:pt x="1221" y="18583"/>
                  <a:pt x="1192" y="18523"/>
                  <a:pt x="1140" y="18463"/>
                </a:cubicBezTo>
                <a:cubicBezTo>
                  <a:pt x="1092" y="18409"/>
                  <a:pt x="1053" y="18336"/>
                  <a:pt x="1053" y="18301"/>
                </a:cubicBezTo>
                <a:cubicBezTo>
                  <a:pt x="1053" y="18258"/>
                  <a:pt x="1037" y="18274"/>
                  <a:pt x="1004" y="18349"/>
                </a:cubicBezTo>
                <a:cubicBezTo>
                  <a:pt x="953" y="18467"/>
                  <a:pt x="895" y="18496"/>
                  <a:pt x="893" y="18404"/>
                </a:cubicBezTo>
                <a:cubicBezTo>
                  <a:pt x="893" y="18374"/>
                  <a:pt x="884" y="18329"/>
                  <a:pt x="873" y="18304"/>
                </a:cubicBezTo>
                <a:cubicBezTo>
                  <a:pt x="861" y="18273"/>
                  <a:pt x="876" y="18245"/>
                  <a:pt x="917" y="18221"/>
                </a:cubicBezTo>
                <a:cubicBezTo>
                  <a:pt x="985" y="18183"/>
                  <a:pt x="1002" y="18111"/>
                  <a:pt x="944" y="18111"/>
                </a:cubicBezTo>
                <a:cubicBezTo>
                  <a:pt x="910" y="18111"/>
                  <a:pt x="838" y="17915"/>
                  <a:pt x="797" y="17713"/>
                </a:cubicBezTo>
                <a:cubicBezTo>
                  <a:pt x="787" y="17667"/>
                  <a:pt x="753" y="17614"/>
                  <a:pt x="721" y="17595"/>
                </a:cubicBezTo>
                <a:cubicBezTo>
                  <a:pt x="688" y="17577"/>
                  <a:pt x="661" y="17538"/>
                  <a:pt x="661" y="17510"/>
                </a:cubicBezTo>
                <a:cubicBezTo>
                  <a:pt x="661" y="17481"/>
                  <a:pt x="638" y="17449"/>
                  <a:pt x="610" y="17438"/>
                </a:cubicBezTo>
                <a:cubicBezTo>
                  <a:pt x="581" y="17427"/>
                  <a:pt x="565" y="17400"/>
                  <a:pt x="574" y="17379"/>
                </a:cubicBezTo>
                <a:cubicBezTo>
                  <a:pt x="597" y="17323"/>
                  <a:pt x="496" y="17188"/>
                  <a:pt x="421" y="17176"/>
                </a:cubicBezTo>
                <a:cubicBezTo>
                  <a:pt x="379" y="17169"/>
                  <a:pt x="352" y="17140"/>
                  <a:pt x="347" y="17096"/>
                </a:cubicBezTo>
                <a:cubicBezTo>
                  <a:pt x="335" y="17004"/>
                  <a:pt x="269" y="16894"/>
                  <a:pt x="240" y="16920"/>
                </a:cubicBezTo>
                <a:cubicBezTo>
                  <a:pt x="228" y="16931"/>
                  <a:pt x="201" y="16920"/>
                  <a:pt x="180" y="16894"/>
                </a:cubicBezTo>
                <a:cubicBezTo>
                  <a:pt x="146" y="16852"/>
                  <a:pt x="147" y="16842"/>
                  <a:pt x="186" y="16799"/>
                </a:cubicBezTo>
                <a:cubicBezTo>
                  <a:pt x="227" y="16754"/>
                  <a:pt x="227" y="16747"/>
                  <a:pt x="178" y="16669"/>
                </a:cubicBezTo>
                <a:cubicBezTo>
                  <a:pt x="131" y="16594"/>
                  <a:pt x="130" y="16578"/>
                  <a:pt x="161" y="16513"/>
                </a:cubicBezTo>
                <a:cubicBezTo>
                  <a:pt x="193" y="16449"/>
                  <a:pt x="192" y="16438"/>
                  <a:pt x="154" y="16417"/>
                </a:cubicBezTo>
                <a:cubicBezTo>
                  <a:pt x="108" y="16391"/>
                  <a:pt x="34" y="16083"/>
                  <a:pt x="59" y="16022"/>
                </a:cubicBezTo>
                <a:cubicBezTo>
                  <a:pt x="67" y="16003"/>
                  <a:pt x="57" y="15940"/>
                  <a:pt x="37" y="15883"/>
                </a:cubicBezTo>
                <a:cubicBezTo>
                  <a:pt x="4" y="15789"/>
                  <a:pt x="0" y="16088"/>
                  <a:pt x="0" y="18689"/>
                </a:cubicBezTo>
                <a:lnTo>
                  <a:pt x="0" y="21600"/>
                </a:lnTo>
                <a:lnTo>
                  <a:pt x="9269" y="21600"/>
                </a:lnTo>
                <a:lnTo>
                  <a:pt x="9647" y="21600"/>
                </a:lnTo>
                <a:cubicBezTo>
                  <a:pt x="15463" y="21600"/>
                  <a:pt x="17698" y="21596"/>
                  <a:pt x="18535" y="21577"/>
                </a:cubicBezTo>
                <a:lnTo>
                  <a:pt x="18527" y="21499"/>
                </a:lnTo>
                <a:cubicBezTo>
                  <a:pt x="18521" y="21444"/>
                  <a:pt x="18510" y="21274"/>
                  <a:pt x="18503" y="21123"/>
                </a:cubicBezTo>
                <a:cubicBezTo>
                  <a:pt x="18483" y="20703"/>
                  <a:pt x="18341" y="20110"/>
                  <a:pt x="18075" y="19348"/>
                </a:cubicBezTo>
                <a:cubicBezTo>
                  <a:pt x="18020" y="19191"/>
                  <a:pt x="17976" y="19037"/>
                  <a:pt x="17976" y="19007"/>
                </a:cubicBezTo>
                <a:cubicBezTo>
                  <a:pt x="17976" y="18843"/>
                  <a:pt x="17785" y="18491"/>
                  <a:pt x="17648" y="18403"/>
                </a:cubicBezTo>
                <a:cubicBezTo>
                  <a:pt x="17619" y="18384"/>
                  <a:pt x="17513" y="18277"/>
                  <a:pt x="17412" y="18166"/>
                </a:cubicBezTo>
                <a:cubicBezTo>
                  <a:pt x="17140" y="17866"/>
                  <a:pt x="17045" y="17787"/>
                  <a:pt x="16807" y="17660"/>
                </a:cubicBezTo>
                <a:cubicBezTo>
                  <a:pt x="16636" y="17568"/>
                  <a:pt x="16532" y="17478"/>
                  <a:pt x="16298" y="17218"/>
                </a:cubicBezTo>
                <a:cubicBezTo>
                  <a:pt x="15969" y="16851"/>
                  <a:pt x="15653" y="16605"/>
                  <a:pt x="15233" y="16390"/>
                </a:cubicBezTo>
                <a:cubicBezTo>
                  <a:pt x="15021" y="16282"/>
                  <a:pt x="14902" y="16195"/>
                  <a:pt x="14755" y="16040"/>
                </a:cubicBezTo>
                <a:cubicBezTo>
                  <a:pt x="13883" y="15120"/>
                  <a:pt x="13551" y="14825"/>
                  <a:pt x="13253" y="14711"/>
                </a:cubicBezTo>
                <a:cubicBezTo>
                  <a:pt x="13074" y="14642"/>
                  <a:pt x="13072" y="14639"/>
                  <a:pt x="12912" y="14346"/>
                </a:cubicBezTo>
                <a:cubicBezTo>
                  <a:pt x="12823" y="14184"/>
                  <a:pt x="12646" y="13891"/>
                  <a:pt x="12518" y="13694"/>
                </a:cubicBezTo>
                <a:lnTo>
                  <a:pt x="12286" y="13337"/>
                </a:lnTo>
                <a:lnTo>
                  <a:pt x="12290" y="12667"/>
                </a:lnTo>
                <a:cubicBezTo>
                  <a:pt x="12292" y="12299"/>
                  <a:pt x="12305" y="11898"/>
                  <a:pt x="12320" y="11776"/>
                </a:cubicBezTo>
                <a:cubicBezTo>
                  <a:pt x="12346" y="11550"/>
                  <a:pt x="12459" y="10882"/>
                  <a:pt x="12478" y="10836"/>
                </a:cubicBezTo>
                <a:cubicBezTo>
                  <a:pt x="12484" y="10822"/>
                  <a:pt x="12545" y="10800"/>
                  <a:pt x="12614" y="10788"/>
                </a:cubicBezTo>
                <a:cubicBezTo>
                  <a:pt x="12784" y="10758"/>
                  <a:pt x="12853" y="10694"/>
                  <a:pt x="13168" y="10271"/>
                </a:cubicBezTo>
                <a:cubicBezTo>
                  <a:pt x="13291" y="10107"/>
                  <a:pt x="13423" y="9721"/>
                  <a:pt x="13465" y="9404"/>
                </a:cubicBezTo>
                <a:cubicBezTo>
                  <a:pt x="13530" y="8921"/>
                  <a:pt x="13548" y="7934"/>
                  <a:pt x="13497" y="7669"/>
                </a:cubicBezTo>
                <a:cubicBezTo>
                  <a:pt x="13448" y="7415"/>
                  <a:pt x="13336" y="7240"/>
                  <a:pt x="13200" y="7207"/>
                </a:cubicBezTo>
                <a:cubicBezTo>
                  <a:pt x="13098" y="7182"/>
                  <a:pt x="13090" y="7171"/>
                  <a:pt x="13090" y="7071"/>
                </a:cubicBezTo>
                <a:cubicBezTo>
                  <a:pt x="13090" y="7011"/>
                  <a:pt x="13083" y="6945"/>
                  <a:pt x="13075" y="6925"/>
                </a:cubicBezTo>
                <a:cubicBezTo>
                  <a:pt x="13067" y="6905"/>
                  <a:pt x="13060" y="6607"/>
                  <a:pt x="13060" y="6263"/>
                </a:cubicBezTo>
                <a:cubicBezTo>
                  <a:pt x="13059" y="5919"/>
                  <a:pt x="13047" y="5573"/>
                  <a:pt x="13032" y="5492"/>
                </a:cubicBezTo>
                <a:cubicBezTo>
                  <a:pt x="13017" y="5411"/>
                  <a:pt x="13005" y="5246"/>
                  <a:pt x="13004" y="5125"/>
                </a:cubicBezTo>
                <a:cubicBezTo>
                  <a:pt x="13004" y="5002"/>
                  <a:pt x="12977" y="4756"/>
                  <a:pt x="12943" y="4573"/>
                </a:cubicBezTo>
                <a:cubicBezTo>
                  <a:pt x="12909" y="4391"/>
                  <a:pt x="12870" y="4131"/>
                  <a:pt x="12857" y="3995"/>
                </a:cubicBezTo>
                <a:cubicBezTo>
                  <a:pt x="12844" y="3858"/>
                  <a:pt x="12822" y="3717"/>
                  <a:pt x="12809" y="3682"/>
                </a:cubicBezTo>
                <a:cubicBezTo>
                  <a:pt x="12765" y="3565"/>
                  <a:pt x="12710" y="3335"/>
                  <a:pt x="12710" y="3267"/>
                </a:cubicBezTo>
                <a:cubicBezTo>
                  <a:pt x="12710" y="3231"/>
                  <a:pt x="12644" y="3088"/>
                  <a:pt x="12563" y="2950"/>
                </a:cubicBezTo>
                <a:cubicBezTo>
                  <a:pt x="12483" y="2813"/>
                  <a:pt x="12422" y="2679"/>
                  <a:pt x="12428" y="2654"/>
                </a:cubicBezTo>
                <a:cubicBezTo>
                  <a:pt x="12435" y="2628"/>
                  <a:pt x="12417" y="2573"/>
                  <a:pt x="12390" y="2532"/>
                </a:cubicBezTo>
                <a:cubicBezTo>
                  <a:pt x="12356" y="2481"/>
                  <a:pt x="12346" y="2433"/>
                  <a:pt x="12357" y="2380"/>
                </a:cubicBezTo>
                <a:cubicBezTo>
                  <a:pt x="12369" y="2321"/>
                  <a:pt x="12364" y="2308"/>
                  <a:pt x="12336" y="2324"/>
                </a:cubicBezTo>
                <a:cubicBezTo>
                  <a:pt x="12288" y="2352"/>
                  <a:pt x="12190" y="2196"/>
                  <a:pt x="12186" y="2087"/>
                </a:cubicBezTo>
                <a:cubicBezTo>
                  <a:pt x="12184" y="2034"/>
                  <a:pt x="12165" y="1998"/>
                  <a:pt x="12135" y="1989"/>
                </a:cubicBezTo>
                <a:cubicBezTo>
                  <a:pt x="12056" y="1967"/>
                  <a:pt x="11952" y="1839"/>
                  <a:pt x="11966" y="1783"/>
                </a:cubicBezTo>
                <a:cubicBezTo>
                  <a:pt x="11974" y="1755"/>
                  <a:pt x="11957" y="1714"/>
                  <a:pt x="11930" y="1692"/>
                </a:cubicBezTo>
                <a:cubicBezTo>
                  <a:pt x="11902" y="1670"/>
                  <a:pt x="11885" y="1631"/>
                  <a:pt x="11891" y="1605"/>
                </a:cubicBezTo>
                <a:cubicBezTo>
                  <a:pt x="11906" y="1547"/>
                  <a:pt x="11772" y="1426"/>
                  <a:pt x="11724" y="1454"/>
                </a:cubicBezTo>
                <a:cubicBezTo>
                  <a:pt x="11703" y="1465"/>
                  <a:pt x="11672" y="1444"/>
                  <a:pt x="11654" y="1404"/>
                </a:cubicBezTo>
                <a:cubicBezTo>
                  <a:pt x="11635" y="1366"/>
                  <a:pt x="11604" y="1332"/>
                  <a:pt x="11583" y="1330"/>
                </a:cubicBezTo>
                <a:cubicBezTo>
                  <a:pt x="11513" y="1323"/>
                  <a:pt x="11473" y="1302"/>
                  <a:pt x="11413" y="1239"/>
                </a:cubicBezTo>
                <a:cubicBezTo>
                  <a:pt x="11380" y="1204"/>
                  <a:pt x="11328" y="1175"/>
                  <a:pt x="11297" y="1175"/>
                </a:cubicBezTo>
                <a:cubicBezTo>
                  <a:pt x="11237" y="1175"/>
                  <a:pt x="11185" y="1064"/>
                  <a:pt x="11206" y="980"/>
                </a:cubicBezTo>
                <a:cubicBezTo>
                  <a:pt x="11214" y="950"/>
                  <a:pt x="11208" y="915"/>
                  <a:pt x="11194" y="902"/>
                </a:cubicBezTo>
                <a:cubicBezTo>
                  <a:pt x="11179" y="888"/>
                  <a:pt x="11174" y="900"/>
                  <a:pt x="11182" y="931"/>
                </a:cubicBezTo>
                <a:cubicBezTo>
                  <a:pt x="11225" y="1099"/>
                  <a:pt x="11010" y="941"/>
                  <a:pt x="10952" y="763"/>
                </a:cubicBezTo>
                <a:cubicBezTo>
                  <a:pt x="10928" y="688"/>
                  <a:pt x="10897" y="661"/>
                  <a:pt x="10818" y="643"/>
                </a:cubicBezTo>
                <a:cubicBezTo>
                  <a:pt x="10761" y="630"/>
                  <a:pt x="10684" y="636"/>
                  <a:pt x="10648" y="657"/>
                </a:cubicBezTo>
                <a:cubicBezTo>
                  <a:pt x="10605" y="681"/>
                  <a:pt x="10576" y="683"/>
                  <a:pt x="10567" y="660"/>
                </a:cubicBezTo>
                <a:cubicBezTo>
                  <a:pt x="10558" y="639"/>
                  <a:pt x="10536" y="637"/>
                  <a:pt x="10511" y="657"/>
                </a:cubicBezTo>
                <a:cubicBezTo>
                  <a:pt x="10488" y="675"/>
                  <a:pt x="10434" y="681"/>
                  <a:pt x="10390" y="671"/>
                </a:cubicBezTo>
                <a:cubicBezTo>
                  <a:pt x="10346" y="661"/>
                  <a:pt x="10294" y="673"/>
                  <a:pt x="10274" y="697"/>
                </a:cubicBezTo>
                <a:cubicBezTo>
                  <a:pt x="10228" y="755"/>
                  <a:pt x="10182" y="710"/>
                  <a:pt x="10200" y="624"/>
                </a:cubicBezTo>
                <a:cubicBezTo>
                  <a:pt x="10220" y="530"/>
                  <a:pt x="10141" y="500"/>
                  <a:pt x="10012" y="554"/>
                </a:cubicBezTo>
                <a:cubicBezTo>
                  <a:pt x="9842" y="624"/>
                  <a:pt x="9791" y="624"/>
                  <a:pt x="9722" y="550"/>
                </a:cubicBezTo>
                <a:cubicBezTo>
                  <a:pt x="9686" y="512"/>
                  <a:pt x="9647" y="495"/>
                  <a:pt x="9634" y="511"/>
                </a:cubicBezTo>
                <a:cubicBezTo>
                  <a:pt x="9622" y="528"/>
                  <a:pt x="9567" y="550"/>
                  <a:pt x="9511" y="560"/>
                </a:cubicBezTo>
                <a:cubicBezTo>
                  <a:pt x="9429" y="575"/>
                  <a:pt x="9402" y="565"/>
                  <a:pt x="9365" y="501"/>
                </a:cubicBezTo>
                <a:cubicBezTo>
                  <a:pt x="9340" y="458"/>
                  <a:pt x="9322" y="410"/>
                  <a:pt x="9325" y="395"/>
                </a:cubicBezTo>
                <a:cubicBezTo>
                  <a:pt x="9330" y="371"/>
                  <a:pt x="9310" y="364"/>
                  <a:pt x="9283" y="370"/>
                </a:cubicBezTo>
                <a:close/>
                <a:moveTo>
                  <a:pt x="11456" y="1066"/>
                </a:moveTo>
                <a:cubicBezTo>
                  <a:pt x="11411" y="1067"/>
                  <a:pt x="11407" y="1073"/>
                  <a:pt x="11436" y="1102"/>
                </a:cubicBezTo>
                <a:cubicBezTo>
                  <a:pt x="11482" y="1146"/>
                  <a:pt x="11480" y="1146"/>
                  <a:pt x="11498" y="1102"/>
                </a:cubicBezTo>
                <a:cubicBezTo>
                  <a:pt x="11507" y="1082"/>
                  <a:pt x="11488" y="1066"/>
                  <a:pt x="11456" y="1066"/>
                </a:cubicBezTo>
                <a:close/>
                <a:moveTo>
                  <a:pt x="695" y="16068"/>
                </a:moveTo>
                <a:cubicBezTo>
                  <a:pt x="692" y="16067"/>
                  <a:pt x="689" y="16069"/>
                  <a:pt x="685" y="16072"/>
                </a:cubicBezTo>
                <a:cubicBezTo>
                  <a:pt x="672" y="16085"/>
                  <a:pt x="667" y="16110"/>
                  <a:pt x="675" y="16129"/>
                </a:cubicBezTo>
                <a:cubicBezTo>
                  <a:pt x="696" y="16180"/>
                  <a:pt x="711" y="16170"/>
                  <a:pt x="711" y="16106"/>
                </a:cubicBezTo>
                <a:cubicBezTo>
                  <a:pt x="711" y="16082"/>
                  <a:pt x="704" y="16068"/>
                  <a:pt x="695" y="16068"/>
                </a:cubicBezTo>
                <a:close/>
                <a:moveTo>
                  <a:pt x="395" y="16619"/>
                </a:moveTo>
                <a:cubicBezTo>
                  <a:pt x="369" y="16643"/>
                  <a:pt x="344" y="16814"/>
                  <a:pt x="363" y="16842"/>
                </a:cubicBezTo>
                <a:cubicBezTo>
                  <a:pt x="396" y="16892"/>
                  <a:pt x="416" y="16850"/>
                  <a:pt x="416" y="16731"/>
                </a:cubicBezTo>
                <a:cubicBezTo>
                  <a:pt x="416" y="16659"/>
                  <a:pt x="407" y="16608"/>
                  <a:pt x="395" y="16619"/>
                </a:cubicBezTo>
                <a:close/>
                <a:moveTo>
                  <a:pt x="840" y="17316"/>
                </a:moveTo>
                <a:cubicBezTo>
                  <a:pt x="836" y="17319"/>
                  <a:pt x="833" y="17326"/>
                  <a:pt x="833" y="17336"/>
                </a:cubicBezTo>
                <a:cubicBezTo>
                  <a:pt x="833" y="17358"/>
                  <a:pt x="843" y="17375"/>
                  <a:pt x="857" y="17375"/>
                </a:cubicBezTo>
                <a:cubicBezTo>
                  <a:pt x="870" y="17375"/>
                  <a:pt x="882" y="17368"/>
                  <a:pt x="882" y="17360"/>
                </a:cubicBezTo>
                <a:cubicBezTo>
                  <a:pt x="882" y="17351"/>
                  <a:pt x="870" y="17333"/>
                  <a:pt x="857" y="17321"/>
                </a:cubicBezTo>
                <a:cubicBezTo>
                  <a:pt x="850" y="17315"/>
                  <a:pt x="845" y="17313"/>
                  <a:pt x="840" y="17316"/>
                </a:cubicBezTo>
                <a:close/>
                <a:moveTo>
                  <a:pt x="1274" y="17344"/>
                </a:moveTo>
                <a:cubicBezTo>
                  <a:pt x="1262" y="17344"/>
                  <a:pt x="1252" y="17346"/>
                  <a:pt x="1243" y="17351"/>
                </a:cubicBezTo>
                <a:cubicBezTo>
                  <a:pt x="1226" y="17362"/>
                  <a:pt x="1240" y="17370"/>
                  <a:pt x="1274" y="17370"/>
                </a:cubicBezTo>
                <a:cubicBezTo>
                  <a:pt x="1307" y="17370"/>
                  <a:pt x="1321" y="17362"/>
                  <a:pt x="1304" y="17351"/>
                </a:cubicBezTo>
                <a:cubicBezTo>
                  <a:pt x="1296" y="17346"/>
                  <a:pt x="1285" y="17344"/>
                  <a:pt x="1274" y="17344"/>
                </a:cubicBezTo>
                <a:close/>
                <a:moveTo>
                  <a:pt x="1173" y="18115"/>
                </a:moveTo>
                <a:cubicBezTo>
                  <a:pt x="1160" y="18115"/>
                  <a:pt x="1145" y="18117"/>
                  <a:pt x="1133" y="18122"/>
                </a:cubicBezTo>
                <a:cubicBezTo>
                  <a:pt x="1109" y="18131"/>
                  <a:pt x="1123" y="18139"/>
                  <a:pt x="1163" y="18140"/>
                </a:cubicBezTo>
                <a:cubicBezTo>
                  <a:pt x="1204" y="18140"/>
                  <a:pt x="1223" y="18133"/>
                  <a:pt x="1206" y="18123"/>
                </a:cubicBezTo>
                <a:cubicBezTo>
                  <a:pt x="1198" y="18118"/>
                  <a:pt x="1186" y="18116"/>
                  <a:pt x="1173" y="18115"/>
                </a:cubicBezTo>
                <a:close/>
                <a:moveTo>
                  <a:pt x="1239" y="18243"/>
                </a:moveTo>
                <a:cubicBezTo>
                  <a:pt x="1230" y="18245"/>
                  <a:pt x="1225" y="18252"/>
                  <a:pt x="1225" y="18261"/>
                </a:cubicBezTo>
                <a:cubicBezTo>
                  <a:pt x="1225" y="18279"/>
                  <a:pt x="1247" y="18294"/>
                  <a:pt x="1274" y="18294"/>
                </a:cubicBezTo>
                <a:cubicBezTo>
                  <a:pt x="1301" y="18294"/>
                  <a:pt x="1323" y="18288"/>
                  <a:pt x="1323" y="18280"/>
                </a:cubicBezTo>
                <a:cubicBezTo>
                  <a:pt x="1323" y="18272"/>
                  <a:pt x="1301" y="18257"/>
                  <a:pt x="1274" y="18247"/>
                </a:cubicBezTo>
                <a:cubicBezTo>
                  <a:pt x="1260" y="18242"/>
                  <a:pt x="1248" y="18240"/>
                  <a:pt x="1239" y="18243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descr="0qode_logo_Монтажная область 1 копия.png" id="80" name="Google Shape;8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11138" y="4116403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0"/>
          <p:cNvSpPr txBox="1"/>
          <p:nvPr/>
        </p:nvSpPr>
        <p:spPr>
          <a:xfrm>
            <a:off x="3935465" y="4691036"/>
            <a:ext cx="1273050" cy="161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zerocoder.ru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82;p20"/>
          <p:cNvCxnSpPr/>
          <p:nvPr/>
        </p:nvCxnSpPr>
        <p:spPr>
          <a:xfrm>
            <a:off x="3302340" y="4749286"/>
            <a:ext cx="739462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83" name="Google Shape;83;p20"/>
          <p:cNvCxnSpPr/>
          <p:nvPr/>
        </p:nvCxnSpPr>
        <p:spPr>
          <a:xfrm>
            <a:off x="5087286" y="4748481"/>
            <a:ext cx="739462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4" name="Google Shape;84;p20"/>
          <p:cNvSpPr txBox="1"/>
          <p:nvPr>
            <p:ph idx="12" type="sldNum"/>
          </p:nvPr>
        </p:nvSpPr>
        <p:spPr>
          <a:xfrm>
            <a:off x="4489550" y="4912518"/>
            <a:ext cx="157162" cy="1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no logo">
  <p:cSld name="blank no logo">
    <p:bg>
      <p:bgPr>
        <a:solidFill>
          <a:srgbClr val="232329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/>
        </p:nvSpPr>
        <p:spPr>
          <a:xfrm>
            <a:off x="3935465" y="4691036"/>
            <a:ext cx="1273050" cy="16166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zerocoder.ru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7" name="Google Shape;87;p21"/>
          <p:cNvCxnSpPr/>
          <p:nvPr/>
        </p:nvCxnSpPr>
        <p:spPr>
          <a:xfrm>
            <a:off x="3302340" y="4749286"/>
            <a:ext cx="739462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88" name="Google Shape;88;p21"/>
          <p:cNvCxnSpPr/>
          <p:nvPr/>
        </p:nvCxnSpPr>
        <p:spPr>
          <a:xfrm>
            <a:off x="5087286" y="4748481"/>
            <a:ext cx="739462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4489550" y="4912518"/>
            <a:ext cx="157162" cy="1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 dark 2">
    <p:bg>
      <p:bgPr>
        <a:solidFill>
          <a:srgbClr val="232329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2" type="sldNum"/>
          </p:nvPr>
        </p:nvSpPr>
        <p:spPr>
          <a:xfrm>
            <a:off x="4489550" y="4912518"/>
            <a:ext cx="157162" cy="1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site">
  <p:cSld name="no site">
    <p:bg>
      <p:bgPr>
        <a:solidFill>
          <a:srgbClr val="232329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93" name="Google Shape;93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1138" y="4116403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4489550" y="4912518"/>
            <a:ext cx="157162" cy="1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 copy 2">
  <p:cSld name="Blank dark copy 2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96" name="Google Shape;96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37771" y="59308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4489550" y="4912518"/>
            <a:ext cx="157162" cy="1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site copy">
  <p:cSld name="no site copy">
    <p:bg>
      <p:bgPr>
        <a:solidFill>
          <a:srgbClr val="232329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idx="12" type="sldNum"/>
          </p:nvPr>
        </p:nvSpPr>
        <p:spPr>
          <a:xfrm>
            <a:off x="4489550" y="4912518"/>
            <a:ext cx="157162" cy="173137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6"/>
          <p:cNvSpPr txBox="1"/>
          <p:nvPr>
            <p:ph idx="1" type="body"/>
          </p:nvPr>
        </p:nvSpPr>
        <p:spPr>
          <a:xfrm>
            <a:off x="450503" y="4447448"/>
            <a:ext cx="8239162" cy="238838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02" name="Google Shape;102;p26"/>
          <p:cNvSpPr txBox="1"/>
          <p:nvPr>
            <p:ph type="title"/>
          </p:nvPr>
        </p:nvSpPr>
        <p:spPr>
          <a:xfrm>
            <a:off x="452436" y="965622"/>
            <a:ext cx="8239162" cy="174307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03" name="Google Shape;103;p26"/>
          <p:cNvSpPr txBox="1"/>
          <p:nvPr>
            <p:ph idx="2" type="body"/>
          </p:nvPr>
        </p:nvSpPr>
        <p:spPr>
          <a:xfrm>
            <a:off x="450503" y="2708696"/>
            <a:ext cx="8239162" cy="714375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04" name="Google Shape;104;p26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>
  <p:cSld name="Title &amp; Photo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7"/>
          <p:cNvSpPr/>
          <p:nvPr>
            <p:ph idx="2" type="pic"/>
          </p:nvPr>
        </p:nvSpPr>
        <p:spPr>
          <a:xfrm>
            <a:off x="-433387" y="-485775"/>
            <a:ext cx="10029824" cy="600705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7" name="Google Shape;107;p27"/>
          <p:cNvSpPr txBox="1"/>
          <p:nvPr>
            <p:ph type="title"/>
          </p:nvPr>
        </p:nvSpPr>
        <p:spPr>
          <a:xfrm>
            <a:off x="452438" y="2671763"/>
            <a:ext cx="8239162" cy="174307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08" name="Google Shape;108;p27"/>
          <p:cNvSpPr txBox="1"/>
          <p:nvPr>
            <p:ph idx="1" type="body"/>
          </p:nvPr>
        </p:nvSpPr>
        <p:spPr>
          <a:xfrm>
            <a:off x="452884" y="414801"/>
            <a:ext cx="8238262" cy="238838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09" name="Google Shape;109;p27"/>
          <p:cNvSpPr txBox="1"/>
          <p:nvPr>
            <p:ph idx="3" type="body"/>
          </p:nvPr>
        </p:nvSpPr>
        <p:spPr>
          <a:xfrm>
            <a:off x="452438" y="4353716"/>
            <a:ext cx="8239162" cy="418837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>
  <p:cSld name="Title &amp; Photo Al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/>
          <p:nvPr>
            <p:ph idx="2" type="pic"/>
          </p:nvPr>
        </p:nvSpPr>
        <p:spPr>
          <a:xfrm>
            <a:off x="4114800" y="-76200"/>
            <a:ext cx="4554337" cy="5300662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" name="Google Shape;113;p28"/>
          <p:cNvSpPr txBox="1"/>
          <p:nvPr>
            <p:ph type="title"/>
          </p:nvPr>
        </p:nvSpPr>
        <p:spPr>
          <a:xfrm>
            <a:off x="452438" y="476250"/>
            <a:ext cx="3667163" cy="22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14" name="Google Shape;114;p28"/>
          <p:cNvSpPr txBox="1"/>
          <p:nvPr>
            <p:ph idx="1" type="body"/>
          </p:nvPr>
        </p:nvSpPr>
        <p:spPr>
          <a:xfrm>
            <a:off x="452438" y="2647716"/>
            <a:ext cx="3667163" cy="2019487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15" name="Google Shape;115;p28"/>
          <p:cNvSpPr txBox="1"/>
          <p:nvPr>
            <p:ph idx="12" type="sldNum"/>
          </p:nvPr>
        </p:nvSpPr>
        <p:spPr>
          <a:xfrm>
            <a:off x="4500562" y="4906962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9"/>
          <p:cNvSpPr txBox="1"/>
          <p:nvPr>
            <p:ph type="title"/>
          </p:nvPr>
        </p:nvSpPr>
        <p:spPr>
          <a:xfrm>
            <a:off x="452438" y="404813"/>
            <a:ext cx="8239162" cy="537412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18" name="Google Shape;118;p29"/>
          <p:cNvSpPr txBox="1"/>
          <p:nvPr>
            <p:ph idx="1" type="body"/>
          </p:nvPr>
        </p:nvSpPr>
        <p:spPr>
          <a:xfrm>
            <a:off x="452438" y="889861"/>
            <a:ext cx="8239162" cy="35055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19" name="Google Shape;119;p29"/>
          <p:cNvSpPr txBox="1"/>
          <p:nvPr>
            <p:ph idx="2" type="body"/>
          </p:nvPr>
        </p:nvSpPr>
        <p:spPr>
          <a:xfrm>
            <a:off x="452438" y="1593189"/>
            <a:ext cx="8239162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20" name="Google Shape;120;p29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0"/>
          <p:cNvSpPr txBox="1"/>
          <p:nvPr>
            <p:ph idx="1" type="body"/>
          </p:nvPr>
        </p:nvSpPr>
        <p:spPr>
          <a:xfrm>
            <a:off x="452438" y="1593189"/>
            <a:ext cx="8239162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23" name="Google Shape;123;p30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1"/>
          <p:cNvSpPr txBox="1"/>
          <p:nvPr>
            <p:ph idx="1" type="body"/>
          </p:nvPr>
        </p:nvSpPr>
        <p:spPr>
          <a:xfrm>
            <a:off x="452438" y="889861"/>
            <a:ext cx="3667163" cy="35055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26" name="Google Shape;126;p31"/>
          <p:cNvSpPr txBox="1"/>
          <p:nvPr>
            <p:ph idx="2" type="body"/>
          </p:nvPr>
        </p:nvSpPr>
        <p:spPr>
          <a:xfrm>
            <a:off x="452438" y="1593189"/>
            <a:ext cx="3667163" cy="3096225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27" name="Google Shape;127;p31"/>
          <p:cNvSpPr/>
          <p:nvPr>
            <p:ph idx="3" type="pic"/>
          </p:nvPr>
        </p:nvSpPr>
        <p:spPr>
          <a:xfrm>
            <a:off x="4572000" y="-152725"/>
            <a:ext cx="4093875" cy="5458388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8" name="Google Shape;128;p31"/>
          <p:cNvSpPr txBox="1"/>
          <p:nvPr>
            <p:ph type="title"/>
          </p:nvPr>
        </p:nvSpPr>
        <p:spPr>
          <a:xfrm>
            <a:off x="452438" y="404813"/>
            <a:ext cx="3667163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29" name="Google Shape;129;p31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2"/>
          <p:cNvSpPr txBox="1"/>
          <p:nvPr>
            <p:ph type="title"/>
          </p:nvPr>
        </p:nvSpPr>
        <p:spPr>
          <a:xfrm>
            <a:off x="452436" y="1700213"/>
            <a:ext cx="8239162" cy="1743075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b="0"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32" name="Google Shape;132;p32"/>
          <p:cNvSpPr txBox="1"/>
          <p:nvPr>
            <p:ph idx="12" type="sldNum"/>
          </p:nvPr>
        </p:nvSpPr>
        <p:spPr>
          <a:xfrm>
            <a:off x="4500562" y="4906962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/>
          <p:nvPr>
            <p:ph type="title"/>
          </p:nvPr>
        </p:nvSpPr>
        <p:spPr>
          <a:xfrm>
            <a:off x="452438" y="404813"/>
            <a:ext cx="8239162" cy="538088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35" name="Google Shape;135;p33"/>
          <p:cNvSpPr txBox="1"/>
          <p:nvPr>
            <p:ph idx="1" type="body"/>
          </p:nvPr>
        </p:nvSpPr>
        <p:spPr>
          <a:xfrm>
            <a:off x="452438" y="889861"/>
            <a:ext cx="8239162" cy="35055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36" name="Google Shape;136;p33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4"/>
          <p:cNvSpPr txBox="1"/>
          <p:nvPr>
            <p:ph type="title"/>
          </p:nvPr>
        </p:nvSpPr>
        <p:spPr>
          <a:xfrm>
            <a:off x="452438" y="404813"/>
            <a:ext cx="8239162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39" name="Google Shape;139;p34"/>
          <p:cNvSpPr txBox="1"/>
          <p:nvPr>
            <p:ph idx="1" type="body"/>
          </p:nvPr>
        </p:nvSpPr>
        <p:spPr>
          <a:xfrm>
            <a:off x="452438" y="889861"/>
            <a:ext cx="8239162" cy="35055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40" name="Google Shape;140;p34"/>
          <p:cNvSpPr txBox="1"/>
          <p:nvPr>
            <p:ph idx="2" type="body"/>
          </p:nvPr>
        </p:nvSpPr>
        <p:spPr>
          <a:xfrm>
            <a:off x="452438" y="1593189"/>
            <a:ext cx="8239162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1pPr>
            <a:lvl2pPr indent="-2286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2pPr>
            <a:lvl3pPr indent="-2286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3pPr>
            <a:lvl4pPr indent="-2286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4pPr>
            <a:lvl5pPr indent="-2286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41" name="Google Shape;141;p34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Statem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5"/>
          <p:cNvSpPr txBox="1"/>
          <p:nvPr>
            <p:ph idx="1" type="body"/>
          </p:nvPr>
        </p:nvSpPr>
        <p:spPr>
          <a:xfrm>
            <a:off x="452438" y="1845316"/>
            <a:ext cx="8239162" cy="1452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44" name="Google Shape;144;p35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Fact">
  <p:cSld name="Big Fac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6"/>
          <p:cNvSpPr txBox="1"/>
          <p:nvPr>
            <p:ph idx="1" type="body"/>
          </p:nvPr>
        </p:nvSpPr>
        <p:spPr>
          <a:xfrm>
            <a:off x="452438" y="403473"/>
            <a:ext cx="8239162" cy="2715637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47" name="Google Shape;147;p36"/>
          <p:cNvSpPr txBox="1"/>
          <p:nvPr>
            <p:ph idx="2" type="body"/>
          </p:nvPr>
        </p:nvSpPr>
        <p:spPr>
          <a:xfrm>
            <a:off x="452438" y="3098317"/>
            <a:ext cx="8239162" cy="35055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48" name="Google Shape;148;p36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7"/>
          <p:cNvSpPr txBox="1"/>
          <p:nvPr>
            <p:ph idx="1" type="body"/>
          </p:nvPr>
        </p:nvSpPr>
        <p:spPr>
          <a:xfrm>
            <a:off x="911259" y="4003295"/>
            <a:ext cx="7575075" cy="238838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51" name="Google Shape;151;p37"/>
          <p:cNvSpPr txBox="1"/>
          <p:nvPr>
            <p:ph idx="2" type="body"/>
          </p:nvPr>
        </p:nvSpPr>
        <p:spPr>
          <a:xfrm>
            <a:off x="657721" y="1852448"/>
            <a:ext cx="7828538" cy="143865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52" name="Google Shape;152;p37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8"/>
          <p:cNvSpPr/>
          <p:nvPr>
            <p:ph idx="2" type="pic"/>
          </p:nvPr>
        </p:nvSpPr>
        <p:spPr>
          <a:xfrm>
            <a:off x="5910263" y="381000"/>
            <a:ext cx="2789663" cy="22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5" name="Google Shape;155;p38"/>
          <p:cNvSpPr/>
          <p:nvPr>
            <p:ph idx="3" type="pic"/>
          </p:nvPr>
        </p:nvSpPr>
        <p:spPr>
          <a:xfrm>
            <a:off x="5062538" y="1491853"/>
            <a:ext cx="3914775" cy="4556362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6" name="Google Shape;156;p38"/>
          <p:cNvSpPr/>
          <p:nvPr>
            <p:ph idx="4" type="pic"/>
          </p:nvPr>
        </p:nvSpPr>
        <p:spPr>
          <a:xfrm>
            <a:off x="-52387" y="185738"/>
            <a:ext cx="6229350" cy="4672013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7" name="Google Shape;157;p38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9"/>
          <p:cNvSpPr/>
          <p:nvPr>
            <p:ph idx="2" type="pic"/>
          </p:nvPr>
        </p:nvSpPr>
        <p:spPr>
          <a:xfrm>
            <a:off x="-500062" y="-2071687"/>
            <a:ext cx="10144125" cy="81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60" name="Google Shape;160;p39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0"/>
          <p:cNvSpPr txBox="1"/>
          <p:nvPr>
            <p:ph idx="1" type="body"/>
          </p:nvPr>
        </p:nvSpPr>
        <p:spPr>
          <a:xfrm>
            <a:off x="450503" y="4447448"/>
            <a:ext cx="8239162" cy="238838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63" name="Google Shape;163;p40"/>
          <p:cNvSpPr txBox="1"/>
          <p:nvPr>
            <p:ph type="title"/>
          </p:nvPr>
        </p:nvSpPr>
        <p:spPr>
          <a:xfrm>
            <a:off x="452436" y="965622"/>
            <a:ext cx="8239162" cy="174307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64" name="Google Shape;164;p40"/>
          <p:cNvSpPr txBox="1"/>
          <p:nvPr>
            <p:ph idx="2" type="body"/>
          </p:nvPr>
        </p:nvSpPr>
        <p:spPr>
          <a:xfrm>
            <a:off x="450503" y="2708696"/>
            <a:ext cx="8239162" cy="714375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65" name="Google Shape;165;p40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ункты">
  <p:cSld name="Заголовок и пункты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1"/>
          <p:cNvSpPr txBox="1"/>
          <p:nvPr>
            <p:ph type="title"/>
          </p:nvPr>
        </p:nvSpPr>
        <p:spPr>
          <a:xfrm>
            <a:off x="452438" y="404813"/>
            <a:ext cx="8239162" cy="537412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68" name="Google Shape;168;p41"/>
          <p:cNvSpPr txBox="1"/>
          <p:nvPr>
            <p:ph idx="1" type="body"/>
          </p:nvPr>
        </p:nvSpPr>
        <p:spPr>
          <a:xfrm>
            <a:off x="452438" y="889861"/>
            <a:ext cx="8239162" cy="35055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69" name="Google Shape;169;p41"/>
          <p:cNvSpPr txBox="1"/>
          <p:nvPr>
            <p:ph idx="2" type="body"/>
          </p:nvPr>
        </p:nvSpPr>
        <p:spPr>
          <a:xfrm>
            <a:off x="452438" y="1593189"/>
            <a:ext cx="8239162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70" name="Google Shape;170;p41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2"/>
          <p:cNvSpPr txBox="1"/>
          <p:nvPr>
            <p:ph idx="1" type="body"/>
          </p:nvPr>
        </p:nvSpPr>
        <p:spPr>
          <a:xfrm>
            <a:off x="450503" y="4447448"/>
            <a:ext cx="8239162" cy="238838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73" name="Google Shape;173;p42"/>
          <p:cNvSpPr txBox="1"/>
          <p:nvPr>
            <p:ph type="title"/>
          </p:nvPr>
        </p:nvSpPr>
        <p:spPr>
          <a:xfrm>
            <a:off x="452436" y="965622"/>
            <a:ext cx="8239162" cy="174307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74" name="Google Shape;174;p42"/>
          <p:cNvSpPr txBox="1"/>
          <p:nvPr>
            <p:ph idx="2" type="body"/>
          </p:nvPr>
        </p:nvSpPr>
        <p:spPr>
          <a:xfrm>
            <a:off x="450503" y="2708696"/>
            <a:ext cx="8239162" cy="714375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75" name="Google Shape;175;p42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tx">
  <p:cSld name="TITLE_AND_BODY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4"/>
          <p:cNvSpPr txBox="1"/>
          <p:nvPr>
            <p:ph type="title"/>
          </p:nvPr>
        </p:nvSpPr>
        <p:spPr>
          <a:xfrm>
            <a:off x="1485900" y="205978"/>
            <a:ext cx="6172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Calibri"/>
              <a:buNone/>
              <a:defRPr b="0" sz="3300"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82" name="Google Shape;182;p44"/>
          <p:cNvSpPr txBox="1"/>
          <p:nvPr>
            <p:ph idx="1" type="body"/>
          </p:nvPr>
        </p:nvSpPr>
        <p:spPr>
          <a:xfrm>
            <a:off x="1485900" y="1200150"/>
            <a:ext cx="61722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  <a:defRPr sz="2400"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  <a:defRPr sz="2400">
                <a:latin typeface="Calibri"/>
                <a:ea typeface="Calibri"/>
                <a:cs typeface="Calibri"/>
                <a:sym typeface="Calibri"/>
              </a:defRPr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83" name="Google Shape;183;p44"/>
          <p:cNvSpPr txBox="1"/>
          <p:nvPr>
            <p:ph idx="12" type="sldNum"/>
          </p:nvPr>
        </p:nvSpPr>
        <p:spPr>
          <a:xfrm>
            <a:off x="7468894" y="4813451"/>
            <a:ext cx="1893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5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d">
  <p:cSld name="Vad">
    <p:bg>
      <p:bgPr>
        <a:solidFill>
          <a:srgbClr val="232329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ad-Mikhalyov_CEO-Rocketslides.jpg" id="187" name="Google Shape;187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657600" y="-203703"/>
            <a:ext cx="8329608" cy="5550876"/>
          </a:xfrm>
          <a:custGeom>
            <a:rect b="b" l="l" r="r" t="t"/>
            <a:pathLst>
              <a:path extrusionOk="0" h="21600" w="21600">
                <a:moveTo>
                  <a:pt x="21563" y="0"/>
                </a:moveTo>
                <a:cubicBezTo>
                  <a:pt x="21521" y="0"/>
                  <a:pt x="21514" y="94"/>
                  <a:pt x="21552" y="130"/>
                </a:cubicBezTo>
                <a:cubicBezTo>
                  <a:pt x="21566" y="143"/>
                  <a:pt x="21571" y="184"/>
                  <a:pt x="21563" y="223"/>
                </a:cubicBezTo>
                <a:cubicBezTo>
                  <a:pt x="21554" y="262"/>
                  <a:pt x="21559" y="294"/>
                  <a:pt x="21574" y="294"/>
                </a:cubicBezTo>
                <a:cubicBezTo>
                  <a:pt x="21588" y="294"/>
                  <a:pt x="21600" y="228"/>
                  <a:pt x="21600" y="147"/>
                </a:cubicBezTo>
                <a:cubicBezTo>
                  <a:pt x="21600" y="41"/>
                  <a:pt x="21589" y="0"/>
                  <a:pt x="21563" y="0"/>
                </a:cubicBezTo>
                <a:close/>
                <a:moveTo>
                  <a:pt x="9442" y="184"/>
                </a:moveTo>
                <a:cubicBezTo>
                  <a:pt x="9421" y="184"/>
                  <a:pt x="9404" y="200"/>
                  <a:pt x="9404" y="221"/>
                </a:cubicBezTo>
                <a:cubicBezTo>
                  <a:pt x="9404" y="241"/>
                  <a:pt x="9415" y="257"/>
                  <a:pt x="9427" y="257"/>
                </a:cubicBezTo>
                <a:cubicBezTo>
                  <a:pt x="9440" y="257"/>
                  <a:pt x="9457" y="241"/>
                  <a:pt x="9465" y="221"/>
                </a:cubicBezTo>
                <a:cubicBezTo>
                  <a:pt x="9474" y="200"/>
                  <a:pt x="9463" y="184"/>
                  <a:pt x="9442" y="184"/>
                </a:cubicBezTo>
                <a:close/>
                <a:moveTo>
                  <a:pt x="9283" y="370"/>
                </a:moveTo>
                <a:cubicBezTo>
                  <a:pt x="9256" y="376"/>
                  <a:pt x="9222" y="396"/>
                  <a:pt x="9197" y="424"/>
                </a:cubicBezTo>
                <a:cubicBezTo>
                  <a:pt x="9164" y="461"/>
                  <a:pt x="9122" y="470"/>
                  <a:pt x="9064" y="454"/>
                </a:cubicBezTo>
                <a:cubicBezTo>
                  <a:pt x="8994" y="434"/>
                  <a:pt x="8982" y="440"/>
                  <a:pt x="8994" y="488"/>
                </a:cubicBezTo>
                <a:cubicBezTo>
                  <a:pt x="9017" y="577"/>
                  <a:pt x="8903" y="675"/>
                  <a:pt x="8839" y="623"/>
                </a:cubicBezTo>
                <a:cubicBezTo>
                  <a:pt x="8798" y="590"/>
                  <a:pt x="8795" y="572"/>
                  <a:pt x="8818" y="530"/>
                </a:cubicBezTo>
                <a:cubicBezTo>
                  <a:pt x="8854" y="464"/>
                  <a:pt x="8830" y="462"/>
                  <a:pt x="8676" y="520"/>
                </a:cubicBezTo>
                <a:cubicBezTo>
                  <a:pt x="8614" y="543"/>
                  <a:pt x="8542" y="594"/>
                  <a:pt x="8516" y="634"/>
                </a:cubicBezTo>
                <a:cubicBezTo>
                  <a:pt x="8485" y="681"/>
                  <a:pt x="8460" y="693"/>
                  <a:pt x="8444" y="669"/>
                </a:cubicBezTo>
                <a:cubicBezTo>
                  <a:pt x="8428" y="645"/>
                  <a:pt x="8398" y="650"/>
                  <a:pt x="8355" y="684"/>
                </a:cubicBezTo>
                <a:cubicBezTo>
                  <a:pt x="8319" y="712"/>
                  <a:pt x="8266" y="734"/>
                  <a:pt x="8237" y="734"/>
                </a:cubicBezTo>
                <a:cubicBezTo>
                  <a:pt x="8157" y="735"/>
                  <a:pt x="8106" y="773"/>
                  <a:pt x="8106" y="832"/>
                </a:cubicBezTo>
                <a:cubicBezTo>
                  <a:pt x="8106" y="860"/>
                  <a:pt x="8079" y="899"/>
                  <a:pt x="8045" y="919"/>
                </a:cubicBezTo>
                <a:cubicBezTo>
                  <a:pt x="8011" y="938"/>
                  <a:pt x="7986" y="974"/>
                  <a:pt x="7990" y="998"/>
                </a:cubicBezTo>
                <a:cubicBezTo>
                  <a:pt x="7993" y="1024"/>
                  <a:pt x="7952" y="1054"/>
                  <a:pt x="7890" y="1071"/>
                </a:cubicBezTo>
                <a:cubicBezTo>
                  <a:pt x="7821" y="1090"/>
                  <a:pt x="7750" y="1144"/>
                  <a:pt x="7687" y="1229"/>
                </a:cubicBezTo>
                <a:cubicBezTo>
                  <a:pt x="7635" y="1300"/>
                  <a:pt x="7581" y="1359"/>
                  <a:pt x="7567" y="1359"/>
                </a:cubicBezTo>
                <a:cubicBezTo>
                  <a:pt x="7554" y="1359"/>
                  <a:pt x="7543" y="1383"/>
                  <a:pt x="7543" y="1413"/>
                </a:cubicBezTo>
                <a:cubicBezTo>
                  <a:pt x="7543" y="1482"/>
                  <a:pt x="7484" y="1528"/>
                  <a:pt x="7353" y="1561"/>
                </a:cubicBezTo>
                <a:cubicBezTo>
                  <a:pt x="7296" y="1575"/>
                  <a:pt x="7243" y="1599"/>
                  <a:pt x="7237" y="1616"/>
                </a:cubicBezTo>
                <a:cubicBezTo>
                  <a:pt x="7230" y="1632"/>
                  <a:pt x="7245" y="1638"/>
                  <a:pt x="7271" y="1628"/>
                </a:cubicBezTo>
                <a:cubicBezTo>
                  <a:pt x="7362" y="1592"/>
                  <a:pt x="7345" y="1688"/>
                  <a:pt x="7237" y="1824"/>
                </a:cubicBezTo>
                <a:cubicBezTo>
                  <a:pt x="7176" y="1901"/>
                  <a:pt x="7130" y="1981"/>
                  <a:pt x="7135" y="2001"/>
                </a:cubicBezTo>
                <a:cubicBezTo>
                  <a:pt x="7140" y="2022"/>
                  <a:pt x="7123" y="2085"/>
                  <a:pt x="7097" y="2141"/>
                </a:cubicBezTo>
                <a:cubicBezTo>
                  <a:pt x="7070" y="2197"/>
                  <a:pt x="7046" y="2269"/>
                  <a:pt x="7043" y="2300"/>
                </a:cubicBezTo>
                <a:cubicBezTo>
                  <a:pt x="7039" y="2332"/>
                  <a:pt x="6994" y="2387"/>
                  <a:pt x="6941" y="2425"/>
                </a:cubicBezTo>
                <a:cubicBezTo>
                  <a:pt x="6888" y="2462"/>
                  <a:pt x="6817" y="2528"/>
                  <a:pt x="6784" y="2572"/>
                </a:cubicBezTo>
                <a:cubicBezTo>
                  <a:pt x="6750" y="2615"/>
                  <a:pt x="6735" y="2642"/>
                  <a:pt x="6750" y="2630"/>
                </a:cubicBezTo>
                <a:cubicBezTo>
                  <a:pt x="6766" y="2619"/>
                  <a:pt x="6793" y="2635"/>
                  <a:pt x="6811" y="2667"/>
                </a:cubicBezTo>
                <a:cubicBezTo>
                  <a:pt x="6838" y="2717"/>
                  <a:pt x="6837" y="2734"/>
                  <a:pt x="6801" y="2772"/>
                </a:cubicBezTo>
                <a:cubicBezTo>
                  <a:pt x="6778" y="2798"/>
                  <a:pt x="6759" y="2834"/>
                  <a:pt x="6759" y="2853"/>
                </a:cubicBezTo>
                <a:cubicBezTo>
                  <a:pt x="6759" y="2872"/>
                  <a:pt x="6727" y="2965"/>
                  <a:pt x="6687" y="3060"/>
                </a:cubicBezTo>
                <a:cubicBezTo>
                  <a:pt x="6647" y="3154"/>
                  <a:pt x="6624" y="3239"/>
                  <a:pt x="6635" y="3250"/>
                </a:cubicBezTo>
                <a:cubicBezTo>
                  <a:pt x="6664" y="3277"/>
                  <a:pt x="6615" y="3481"/>
                  <a:pt x="6544" y="3628"/>
                </a:cubicBezTo>
                <a:cubicBezTo>
                  <a:pt x="6491" y="3738"/>
                  <a:pt x="6490" y="3753"/>
                  <a:pt x="6525" y="3828"/>
                </a:cubicBezTo>
                <a:cubicBezTo>
                  <a:pt x="6559" y="3899"/>
                  <a:pt x="6558" y="3918"/>
                  <a:pt x="6525" y="3993"/>
                </a:cubicBezTo>
                <a:cubicBezTo>
                  <a:pt x="6447" y="4172"/>
                  <a:pt x="6407" y="4863"/>
                  <a:pt x="6451" y="5267"/>
                </a:cubicBezTo>
                <a:cubicBezTo>
                  <a:pt x="6460" y="5352"/>
                  <a:pt x="6455" y="5429"/>
                  <a:pt x="6439" y="5458"/>
                </a:cubicBezTo>
                <a:cubicBezTo>
                  <a:pt x="6424" y="5485"/>
                  <a:pt x="6419" y="5524"/>
                  <a:pt x="6428" y="5545"/>
                </a:cubicBezTo>
                <a:cubicBezTo>
                  <a:pt x="6436" y="5565"/>
                  <a:pt x="6431" y="5614"/>
                  <a:pt x="6417" y="5654"/>
                </a:cubicBezTo>
                <a:cubicBezTo>
                  <a:pt x="6401" y="5700"/>
                  <a:pt x="6400" y="5735"/>
                  <a:pt x="6415" y="5748"/>
                </a:cubicBezTo>
                <a:cubicBezTo>
                  <a:pt x="6428" y="5761"/>
                  <a:pt x="6434" y="5893"/>
                  <a:pt x="6428" y="6054"/>
                </a:cubicBezTo>
                <a:cubicBezTo>
                  <a:pt x="6422" y="6210"/>
                  <a:pt x="6429" y="6389"/>
                  <a:pt x="6442" y="6452"/>
                </a:cubicBezTo>
                <a:cubicBezTo>
                  <a:pt x="6459" y="6527"/>
                  <a:pt x="6459" y="6620"/>
                  <a:pt x="6443" y="6725"/>
                </a:cubicBezTo>
                <a:cubicBezTo>
                  <a:pt x="6428" y="6828"/>
                  <a:pt x="6427" y="6901"/>
                  <a:pt x="6442" y="6928"/>
                </a:cubicBezTo>
                <a:cubicBezTo>
                  <a:pt x="6455" y="6952"/>
                  <a:pt x="6459" y="6997"/>
                  <a:pt x="6451" y="7030"/>
                </a:cubicBezTo>
                <a:cubicBezTo>
                  <a:pt x="6441" y="7068"/>
                  <a:pt x="6457" y="7115"/>
                  <a:pt x="6493" y="7160"/>
                </a:cubicBezTo>
                <a:lnTo>
                  <a:pt x="6551" y="7231"/>
                </a:lnTo>
                <a:lnTo>
                  <a:pt x="6494" y="7347"/>
                </a:lnTo>
                <a:lnTo>
                  <a:pt x="6436" y="7463"/>
                </a:lnTo>
                <a:lnTo>
                  <a:pt x="6491" y="7419"/>
                </a:lnTo>
                <a:cubicBezTo>
                  <a:pt x="6538" y="7381"/>
                  <a:pt x="6552" y="7385"/>
                  <a:pt x="6579" y="7440"/>
                </a:cubicBezTo>
                <a:cubicBezTo>
                  <a:pt x="6600" y="7484"/>
                  <a:pt x="6603" y="7525"/>
                  <a:pt x="6587" y="7570"/>
                </a:cubicBezTo>
                <a:cubicBezTo>
                  <a:pt x="6556" y="7657"/>
                  <a:pt x="6557" y="7762"/>
                  <a:pt x="6588" y="7733"/>
                </a:cubicBezTo>
                <a:cubicBezTo>
                  <a:pt x="6626" y="7698"/>
                  <a:pt x="6643" y="7810"/>
                  <a:pt x="6614" y="7893"/>
                </a:cubicBezTo>
                <a:cubicBezTo>
                  <a:pt x="6599" y="7934"/>
                  <a:pt x="6568" y="7976"/>
                  <a:pt x="6543" y="7988"/>
                </a:cubicBezTo>
                <a:cubicBezTo>
                  <a:pt x="6518" y="8000"/>
                  <a:pt x="6474" y="8088"/>
                  <a:pt x="6445" y="8183"/>
                </a:cubicBezTo>
                <a:cubicBezTo>
                  <a:pt x="6383" y="8386"/>
                  <a:pt x="6369" y="8822"/>
                  <a:pt x="6412" y="9239"/>
                </a:cubicBezTo>
                <a:cubicBezTo>
                  <a:pt x="6426" y="9380"/>
                  <a:pt x="6456" y="9678"/>
                  <a:pt x="6478" y="9900"/>
                </a:cubicBezTo>
                <a:cubicBezTo>
                  <a:pt x="6500" y="10123"/>
                  <a:pt x="6534" y="10376"/>
                  <a:pt x="6553" y="10463"/>
                </a:cubicBezTo>
                <a:cubicBezTo>
                  <a:pt x="6572" y="10551"/>
                  <a:pt x="6583" y="10635"/>
                  <a:pt x="6576" y="10651"/>
                </a:cubicBezTo>
                <a:cubicBezTo>
                  <a:pt x="6569" y="10668"/>
                  <a:pt x="6580" y="10702"/>
                  <a:pt x="6600" y="10727"/>
                </a:cubicBezTo>
                <a:cubicBezTo>
                  <a:pt x="6620" y="10752"/>
                  <a:pt x="6637" y="10793"/>
                  <a:pt x="6637" y="10818"/>
                </a:cubicBezTo>
                <a:cubicBezTo>
                  <a:pt x="6637" y="10842"/>
                  <a:pt x="6691" y="10978"/>
                  <a:pt x="6757" y="11120"/>
                </a:cubicBezTo>
                <a:cubicBezTo>
                  <a:pt x="6881" y="11383"/>
                  <a:pt x="6995" y="11498"/>
                  <a:pt x="7136" y="11498"/>
                </a:cubicBezTo>
                <a:cubicBezTo>
                  <a:pt x="7213" y="11498"/>
                  <a:pt x="7239" y="11555"/>
                  <a:pt x="7258" y="11773"/>
                </a:cubicBezTo>
                <a:cubicBezTo>
                  <a:pt x="7285" y="12084"/>
                  <a:pt x="7394" y="12557"/>
                  <a:pt x="7489" y="12777"/>
                </a:cubicBezTo>
                <a:cubicBezTo>
                  <a:pt x="7627" y="13097"/>
                  <a:pt x="7641" y="13147"/>
                  <a:pt x="7641" y="13318"/>
                </a:cubicBezTo>
                <a:cubicBezTo>
                  <a:pt x="7641" y="13406"/>
                  <a:pt x="7652" y="13488"/>
                  <a:pt x="7665" y="13500"/>
                </a:cubicBezTo>
                <a:cubicBezTo>
                  <a:pt x="7711" y="13543"/>
                  <a:pt x="7691" y="13666"/>
                  <a:pt x="7633" y="13699"/>
                </a:cubicBezTo>
                <a:cubicBezTo>
                  <a:pt x="7601" y="13717"/>
                  <a:pt x="7527" y="13820"/>
                  <a:pt x="7468" y="13928"/>
                </a:cubicBezTo>
                <a:cubicBezTo>
                  <a:pt x="7408" y="14036"/>
                  <a:pt x="7330" y="14169"/>
                  <a:pt x="7295" y="14224"/>
                </a:cubicBezTo>
                <a:cubicBezTo>
                  <a:pt x="7259" y="14279"/>
                  <a:pt x="7231" y="14353"/>
                  <a:pt x="7233" y="14389"/>
                </a:cubicBezTo>
                <a:cubicBezTo>
                  <a:pt x="7236" y="14435"/>
                  <a:pt x="7206" y="14467"/>
                  <a:pt x="7127" y="14503"/>
                </a:cubicBezTo>
                <a:cubicBezTo>
                  <a:pt x="6799" y="14650"/>
                  <a:pt x="6682" y="14714"/>
                  <a:pt x="6468" y="14865"/>
                </a:cubicBezTo>
                <a:cubicBezTo>
                  <a:pt x="6339" y="14956"/>
                  <a:pt x="6178" y="15046"/>
                  <a:pt x="6111" y="15063"/>
                </a:cubicBezTo>
                <a:cubicBezTo>
                  <a:pt x="5889" y="15120"/>
                  <a:pt x="5568" y="15259"/>
                  <a:pt x="5351" y="15392"/>
                </a:cubicBezTo>
                <a:cubicBezTo>
                  <a:pt x="4850" y="15701"/>
                  <a:pt x="4434" y="15996"/>
                  <a:pt x="4212" y="16202"/>
                </a:cubicBezTo>
                <a:cubicBezTo>
                  <a:pt x="4152" y="16258"/>
                  <a:pt x="4053" y="16323"/>
                  <a:pt x="3992" y="16346"/>
                </a:cubicBezTo>
                <a:cubicBezTo>
                  <a:pt x="3931" y="16368"/>
                  <a:pt x="3860" y="16402"/>
                  <a:pt x="3833" y="16420"/>
                </a:cubicBezTo>
                <a:cubicBezTo>
                  <a:pt x="3806" y="16439"/>
                  <a:pt x="3630" y="16529"/>
                  <a:pt x="3442" y="16621"/>
                </a:cubicBezTo>
                <a:cubicBezTo>
                  <a:pt x="3254" y="16713"/>
                  <a:pt x="3076" y="16814"/>
                  <a:pt x="3045" y="16844"/>
                </a:cubicBezTo>
                <a:cubicBezTo>
                  <a:pt x="3015" y="16874"/>
                  <a:pt x="2974" y="16898"/>
                  <a:pt x="2956" y="16898"/>
                </a:cubicBezTo>
                <a:cubicBezTo>
                  <a:pt x="2938" y="16898"/>
                  <a:pt x="2892" y="16947"/>
                  <a:pt x="2853" y="17008"/>
                </a:cubicBezTo>
                <a:cubicBezTo>
                  <a:pt x="2814" y="17069"/>
                  <a:pt x="2759" y="17119"/>
                  <a:pt x="2730" y="17119"/>
                </a:cubicBezTo>
                <a:cubicBezTo>
                  <a:pt x="2701" y="17119"/>
                  <a:pt x="2652" y="17160"/>
                  <a:pt x="2620" y="17211"/>
                </a:cubicBezTo>
                <a:cubicBezTo>
                  <a:pt x="2588" y="17262"/>
                  <a:pt x="2547" y="17296"/>
                  <a:pt x="2530" y="17287"/>
                </a:cubicBezTo>
                <a:cubicBezTo>
                  <a:pt x="2513" y="17277"/>
                  <a:pt x="2467" y="17309"/>
                  <a:pt x="2428" y="17358"/>
                </a:cubicBezTo>
                <a:cubicBezTo>
                  <a:pt x="2389" y="17408"/>
                  <a:pt x="2349" y="17449"/>
                  <a:pt x="2339" y="17449"/>
                </a:cubicBezTo>
                <a:cubicBezTo>
                  <a:pt x="2307" y="17449"/>
                  <a:pt x="2197" y="17597"/>
                  <a:pt x="2168" y="17679"/>
                </a:cubicBezTo>
                <a:cubicBezTo>
                  <a:pt x="2152" y="17724"/>
                  <a:pt x="2108" y="17849"/>
                  <a:pt x="2071" y="17956"/>
                </a:cubicBezTo>
                <a:cubicBezTo>
                  <a:pt x="2033" y="18062"/>
                  <a:pt x="1981" y="18172"/>
                  <a:pt x="1954" y="18200"/>
                </a:cubicBezTo>
                <a:cubicBezTo>
                  <a:pt x="1922" y="18234"/>
                  <a:pt x="1910" y="18275"/>
                  <a:pt x="1920" y="18323"/>
                </a:cubicBezTo>
                <a:cubicBezTo>
                  <a:pt x="1929" y="18366"/>
                  <a:pt x="1921" y="18412"/>
                  <a:pt x="1899" y="18440"/>
                </a:cubicBezTo>
                <a:cubicBezTo>
                  <a:pt x="1878" y="18465"/>
                  <a:pt x="1868" y="18502"/>
                  <a:pt x="1876" y="18521"/>
                </a:cubicBezTo>
                <a:cubicBezTo>
                  <a:pt x="1884" y="18541"/>
                  <a:pt x="1859" y="18604"/>
                  <a:pt x="1821" y="18661"/>
                </a:cubicBezTo>
                <a:cubicBezTo>
                  <a:pt x="1769" y="18740"/>
                  <a:pt x="1751" y="18801"/>
                  <a:pt x="1751" y="18906"/>
                </a:cubicBezTo>
                <a:cubicBezTo>
                  <a:pt x="1751" y="19032"/>
                  <a:pt x="1744" y="19048"/>
                  <a:pt x="1683" y="19059"/>
                </a:cubicBezTo>
                <a:cubicBezTo>
                  <a:pt x="1646" y="19065"/>
                  <a:pt x="1621" y="19085"/>
                  <a:pt x="1628" y="19102"/>
                </a:cubicBezTo>
                <a:cubicBezTo>
                  <a:pt x="1678" y="19222"/>
                  <a:pt x="1418" y="19144"/>
                  <a:pt x="1361" y="19022"/>
                </a:cubicBezTo>
                <a:cubicBezTo>
                  <a:pt x="1318" y="18931"/>
                  <a:pt x="1331" y="18882"/>
                  <a:pt x="1397" y="18882"/>
                </a:cubicBezTo>
                <a:cubicBezTo>
                  <a:pt x="1424" y="18882"/>
                  <a:pt x="1445" y="18866"/>
                  <a:pt x="1445" y="18846"/>
                </a:cubicBezTo>
                <a:cubicBezTo>
                  <a:pt x="1445" y="18826"/>
                  <a:pt x="1420" y="18813"/>
                  <a:pt x="1389" y="18818"/>
                </a:cubicBezTo>
                <a:cubicBezTo>
                  <a:pt x="1358" y="18823"/>
                  <a:pt x="1337" y="18808"/>
                  <a:pt x="1340" y="18784"/>
                </a:cubicBezTo>
                <a:cubicBezTo>
                  <a:pt x="1343" y="18760"/>
                  <a:pt x="1313" y="18724"/>
                  <a:pt x="1273" y="18703"/>
                </a:cubicBezTo>
                <a:cubicBezTo>
                  <a:pt x="1226" y="18679"/>
                  <a:pt x="1205" y="18647"/>
                  <a:pt x="1213" y="18614"/>
                </a:cubicBezTo>
                <a:cubicBezTo>
                  <a:pt x="1221" y="18583"/>
                  <a:pt x="1192" y="18523"/>
                  <a:pt x="1140" y="18463"/>
                </a:cubicBezTo>
                <a:cubicBezTo>
                  <a:pt x="1092" y="18409"/>
                  <a:pt x="1053" y="18336"/>
                  <a:pt x="1053" y="18301"/>
                </a:cubicBezTo>
                <a:cubicBezTo>
                  <a:pt x="1053" y="18258"/>
                  <a:pt x="1037" y="18274"/>
                  <a:pt x="1004" y="18349"/>
                </a:cubicBezTo>
                <a:cubicBezTo>
                  <a:pt x="953" y="18467"/>
                  <a:pt x="895" y="18496"/>
                  <a:pt x="893" y="18404"/>
                </a:cubicBezTo>
                <a:cubicBezTo>
                  <a:pt x="893" y="18374"/>
                  <a:pt x="884" y="18329"/>
                  <a:pt x="873" y="18304"/>
                </a:cubicBezTo>
                <a:cubicBezTo>
                  <a:pt x="861" y="18273"/>
                  <a:pt x="876" y="18245"/>
                  <a:pt x="917" y="18221"/>
                </a:cubicBezTo>
                <a:cubicBezTo>
                  <a:pt x="985" y="18183"/>
                  <a:pt x="1002" y="18111"/>
                  <a:pt x="944" y="18111"/>
                </a:cubicBezTo>
                <a:cubicBezTo>
                  <a:pt x="910" y="18111"/>
                  <a:pt x="838" y="17915"/>
                  <a:pt x="797" y="17713"/>
                </a:cubicBezTo>
                <a:cubicBezTo>
                  <a:pt x="787" y="17667"/>
                  <a:pt x="753" y="17614"/>
                  <a:pt x="721" y="17595"/>
                </a:cubicBezTo>
                <a:cubicBezTo>
                  <a:pt x="688" y="17577"/>
                  <a:pt x="661" y="17538"/>
                  <a:pt x="661" y="17510"/>
                </a:cubicBezTo>
                <a:cubicBezTo>
                  <a:pt x="661" y="17481"/>
                  <a:pt x="638" y="17449"/>
                  <a:pt x="610" y="17438"/>
                </a:cubicBezTo>
                <a:cubicBezTo>
                  <a:pt x="581" y="17427"/>
                  <a:pt x="565" y="17400"/>
                  <a:pt x="574" y="17379"/>
                </a:cubicBezTo>
                <a:cubicBezTo>
                  <a:pt x="597" y="17323"/>
                  <a:pt x="496" y="17188"/>
                  <a:pt x="421" y="17176"/>
                </a:cubicBezTo>
                <a:cubicBezTo>
                  <a:pt x="379" y="17169"/>
                  <a:pt x="352" y="17140"/>
                  <a:pt x="347" y="17096"/>
                </a:cubicBezTo>
                <a:cubicBezTo>
                  <a:pt x="335" y="17004"/>
                  <a:pt x="269" y="16894"/>
                  <a:pt x="240" y="16920"/>
                </a:cubicBezTo>
                <a:cubicBezTo>
                  <a:pt x="228" y="16931"/>
                  <a:pt x="201" y="16920"/>
                  <a:pt x="180" y="16894"/>
                </a:cubicBezTo>
                <a:cubicBezTo>
                  <a:pt x="146" y="16852"/>
                  <a:pt x="147" y="16842"/>
                  <a:pt x="186" y="16799"/>
                </a:cubicBezTo>
                <a:cubicBezTo>
                  <a:pt x="227" y="16754"/>
                  <a:pt x="227" y="16747"/>
                  <a:pt x="178" y="16669"/>
                </a:cubicBezTo>
                <a:cubicBezTo>
                  <a:pt x="131" y="16594"/>
                  <a:pt x="130" y="16578"/>
                  <a:pt x="161" y="16513"/>
                </a:cubicBezTo>
                <a:cubicBezTo>
                  <a:pt x="193" y="16449"/>
                  <a:pt x="192" y="16438"/>
                  <a:pt x="154" y="16417"/>
                </a:cubicBezTo>
                <a:cubicBezTo>
                  <a:pt x="108" y="16391"/>
                  <a:pt x="34" y="16083"/>
                  <a:pt x="59" y="16022"/>
                </a:cubicBezTo>
                <a:cubicBezTo>
                  <a:pt x="67" y="16003"/>
                  <a:pt x="57" y="15940"/>
                  <a:pt x="37" y="15883"/>
                </a:cubicBezTo>
                <a:cubicBezTo>
                  <a:pt x="4" y="15789"/>
                  <a:pt x="0" y="16088"/>
                  <a:pt x="0" y="18689"/>
                </a:cubicBezTo>
                <a:lnTo>
                  <a:pt x="0" y="21600"/>
                </a:lnTo>
                <a:lnTo>
                  <a:pt x="9269" y="21600"/>
                </a:lnTo>
                <a:lnTo>
                  <a:pt x="9647" y="21600"/>
                </a:lnTo>
                <a:cubicBezTo>
                  <a:pt x="15463" y="21600"/>
                  <a:pt x="17698" y="21596"/>
                  <a:pt x="18535" y="21577"/>
                </a:cubicBezTo>
                <a:lnTo>
                  <a:pt x="18527" y="21499"/>
                </a:lnTo>
                <a:cubicBezTo>
                  <a:pt x="18521" y="21444"/>
                  <a:pt x="18510" y="21274"/>
                  <a:pt x="18503" y="21123"/>
                </a:cubicBezTo>
                <a:cubicBezTo>
                  <a:pt x="18483" y="20703"/>
                  <a:pt x="18341" y="20110"/>
                  <a:pt x="18075" y="19348"/>
                </a:cubicBezTo>
                <a:cubicBezTo>
                  <a:pt x="18020" y="19191"/>
                  <a:pt x="17976" y="19037"/>
                  <a:pt x="17976" y="19007"/>
                </a:cubicBezTo>
                <a:cubicBezTo>
                  <a:pt x="17976" y="18843"/>
                  <a:pt x="17785" y="18491"/>
                  <a:pt x="17648" y="18403"/>
                </a:cubicBezTo>
                <a:cubicBezTo>
                  <a:pt x="17619" y="18384"/>
                  <a:pt x="17513" y="18277"/>
                  <a:pt x="17412" y="18166"/>
                </a:cubicBezTo>
                <a:cubicBezTo>
                  <a:pt x="17140" y="17866"/>
                  <a:pt x="17045" y="17787"/>
                  <a:pt x="16807" y="17660"/>
                </a:cubicBezTo>
                <a:cubicBezTo>
                  <a:pt x="16636" y="17568"/>
                  <a:pt x="16532" y="17478"/>
                  <a:pt x="16298" y="17218"/>
                </a:cubicBezTo>
                <a:cubicBezTo>
                  <a:pt x="15969" y="16851"/>
                  <a:pt x="15653" y="16605"/>
                  <a:pt x="15233" y="16390"/>
                </a:cubicBezTo>
                <a:cubicBezTo>
                  <a:pt x="15021" y="16282"/>
                  <a:pt x="14902" y="16195"/>
                  <a:pt x="14755" y="16040"/>
                </a:cubicBezTo>
                <a:cubicBezTo>
                  <a:pt x="13883" y="15120"/>
                  <a:pt x="13551" y="14825"/>
                  <a:pt x="13253" y="14711"/>
                </a:cubicBezTo>
                <a:cubicBezTo>
                  <a:pt x="13074" y="14642"/>
                  <a:pt x="13072" y="14639"/>
                  <a:pt x="12912" y="14346"/>
                </a:cubicBezTo>
                <a:cubicBezTo>
                  <a:pt x="12823" y="14184"/>
                  <a:pt x="12646" y="13891"/>
                  <a:pt x="12518" y="13694"/>
                </a:cubicBezTo>
                <a:lnTo>
                  <a:pt x="12286" y="13337"/>
                </a:lnTo>
                <a:lnTo>
                  <a:pt x="12290" y="12667"/>
                </a:lnTo>
                <a:cubicBezTo>
                  <a:pt x="12292" y="12299"/>
                  <a:pt x="12305" y="11898"/>
                  <a:pt x="12320" y="11776"/>
                </a:cubicBezTo>
                <a:cubicBezTo>
                  <a:pt x="12346" y="11550"/>
                  <a:pt x="12459" y="10882"/>
                  <a:pt x="12478" y="10836"/>
                </a:cubicBezTo>
                <a:cubicBezTo>
                  <a:pt x="12484" y="10822"/>
                  <a:pt x="12545" y="10800"/>
                  <a:pt x="12614" y="10788"/>
                </a:cubicBezTo>
                <a:cubicBezTo>
                  <a:pt x="12784" y="10758"/>
                  <a:pt x="12853" y="10694"/>
                  <a:pt x="13168" y="10271"/>
                </a:cubicBezTo>
                <a:cubicBezTo>
                  <a:pt x="13291" y="10107"/>
                  <a:pt x="13423" y="9721"/>
                  <a:pt x="13465" y="9404"/>
                </a:cubicBezTo>
                <a:cubicBezTo>
                  <a:pt x="13530" y="8921"/>
                  <a:pt x="13548" y="7934"/>
                  <a:pt x="13497" y="7669"/>
                </a:cubicBezTo>
                <a:cubicBezTo>
                  <a:pt x="13448" y="7415"/>
                  <a:pt x="13336" y="7240"/>
                  <a:pt x="13200" y="7207"/>
                </a:cubicBezTo>
                <a:cubicBezTo>
                  <a:pt x="13098" y="7182"/>
                  <a:pt x="13090" y="7171"/>
                  <a:pt x="13090" y="7071"/>
                </a:cubicBezTo>
                <a:cubicBezTo>
                  <a:pt x="13090" y="7011"/>
                  <a:pt x="13083" y="6945"/>
                  <a:pt x="13075" y="6925"/>
                </a:cubicBezTo>
                <a:cubicBezTo>
                  <a:pt x="13067" y="6905"/>
                  <a:pt x="13060" y="6607"/>
                  <a:pt x="13060" y="6263"/>
                </a:cubicBezTo>
                <a:cubicBezTo>
                  <a:pt x="13059" y="5919"/>
                  <a:pt x="13047" y="5573"/>
                  <a:pt x="13032" y="5492"/>
                </a:cubicBezTo>
                <a:cubicBezTo>
                  <a:pt x="13017" y="5411"/>
                  <a:pt x="13005" y="5246"/>
                  <a:pt x="13004" y="5125"/>
                </a:cubicBezTo>
                <a:cubicBezTo>
                  <a:pt x="13004" y="5002"/>
                  <a:pt x="12977" y="4756"/>
                  <a:pt x="12943" y="4573"/>
                </a:cubicBezTo>
                <a:cubicBezTo>
                  <a:pt x="12909" y="4391"/>
                  <a:pt x="12870" y="4131"/>
                  <a:pt x="12857" y="3995"/>
                </a:cubicBezTo>
                <a:cubicBezTo>
                  <a:pt x="12844" y="3858"/>
                  <a:pt x="12822" y="3717"/>
                  <a:pt x="12809" y="3682"/>
                </a:cubicBezTo>
                <a:cubicBezTo>
                  <a:pt x="12765" y="3565"/>
                  <a:pt x="12710" y="3335"/>
                  <a:pt x="12710" y="3267"/>
                </a:cubicBezTo>
                <a:cubicBezTo>
                  <a:pt x="12710" y="3231"/>
                  <a:pt x="12644" y="3088"/>
                  <a:pt x="12563" y="2950"/>
                </a:cubicBezTo>
                <a:cubicBezTo>
                  <a:pt x="12483" y="2813"/>
                  <a:pt x="12422" y="2679"/>
                  <a:pt x="12428" y="2654"/>
                </a:cubicBezTo>
                <a:cubicBezTo>
                  <a:pt x="12435" y="2628"/>
                  <a:pt x="12417" y="2573"/>
                  <a:pt x="12390" y="2532"/>
                </a:cubicBezTo>
                <a:cubicBezTo>
                  <a:pt x="12356" y="2481"/>
                  <a:pt x="12346" y="2433"/>
                  <a:pt x="12357" y="2380"/>
                </a:cubicBezTo>
                <a:cubicBezTo>
                  <a:pt x="12369" y="2321"/>
                  <a:pt x="12364" y="2308"/>
                  <a:pt x="12336" y="2324"/>
                </a:cubicBezTo>
                <a:cubicBezTo>
                  <a:pt x="12288" y="2352"/>
                  <a:pt x="12190" y="2196"/>
                  <a:pt x="12186" y="2087"/>
                </a:cubicBezTo>
                <a:cubicBezTo>
                  <a:pt x="12184" y="2034"/>
                  <a:pt x="12165" y="1998"/>
                  <a:pt x="12135" y="1989"/>
                </a:cubicBezTo>
                <a:cubicBezTo>
                  <a:pt x="12056" y="1967"/>
                  <a:pt x="11952" y="1839"/>
                  <a:pt x="11966" y="1783"/>
                </a:cubicBezTo>
                <a:cubicBezTo>
                  <a:pt x="11974" y="1755"/>
                  <a:pt x="11957" y="1714"/>
                  <a:pt x="11930" y="1692"/>
                </a:cubicBezTo>
                <a:cubicBezTo>
                  <a:pt x="11902" y="1670"/>
                  <a:pt x="11885" y="1631"/>
                  <a:pt x="11891" y="1605"/>
                </a:cubicBezTo>
                <a:cubicBezTo>
                  <a:pt x="11906" y="1547"/>
                  <a:pt x="11772" y="1426"/>
                  <a:pt x="11724" y="1454"/>
                </a:cubicBezTo>
                <a:cubicBezTo>
                  <a:pt x="11703" y="1465"/>
                  <a:pt x="11672" y="1444"/>
                  <a:pt x="11654" y="1404"/>
                </a:cubicBezTo>
                <a:cubicBezTo>
                  <a:pt x="11635" y="1366"/>
                  <a:pt x="11604" y="1332"/>
                  <a:pt x="11583" y="1330"/>
                </a:cubicBezTo>
                <a:cubicBezTo>
                  <a:pt x="11513" y="1323"/>
                  <a:pt x="11473" y="1302"/>
                  <a:pt x="11413" y="1239"/>
                </a:cubicBezTo>
                <a:cubicBezTo>
                  <a:pt x="11380" y="1204"/>
                  <a:pt x="11328" y="1175"/>
                  <a:pt x="11297" y="1175"/>
                </a:cubicBezTo>
                <a:cubicBezTo>
                  <a:pt x="11237" y="1175"/>
                  <a:pt x="11185" y="1064"/>
                  <a:pt x="11206" y="980"/>
                </a:cubicBezTo>
                <a:cubicBezTo>
                  <a:pt x="11214" y="950"/>
                  <a:pt x="11208" y="915"/>
                  <a:pt x="11194" y="902"/>
                </a:cubicBezTo>
                <a:cubicBezTo>
                  <a:pt x="11179" y="888"/>
                  <a:pt x="11174" y="900"/>
                  <a:pt x="11182" y="931"/>
                </a:cubicBezTo>
                <a:cubicBezTo>
                  <a:pt x="11225" y="1099"/>
                  <a:pt x="11010" y="941"/>
                  <a:pt x="10952" y="763"/>
                </a:cubicBezTo>
                <a:cubicBezTo>
                  <a:pt x="10928" y="688"/>
                  <a:pt x="10897" y="661"/>
                  <a:pt x="10818" y="643"/>
                </a:cubicBezTo>
                <a:cubicBezTo>
                  <a:pt x="10761" y="630"/>
                  <a:pt x="10684" y="636"/>
                  <a:pt x="10648" y="657"/>
                </a:cubicBezTo>
                <a:cubicBezTo>
                  <a:pt x="10605" y="681"/>
                  <a:pt x="10576" y="683"/>
                  <a:pt x="10567" y="660"/>
                </a:cubicBezTo>
                <a:cubicBezTo>
                  <a:pt x="10558" y="639"/>
                  <a:pt x="10536" y="637"/>
                  <a:pt x="10511" y="657"/>
                </a:cubicBezTo>
                <a:cubicBezTo>
                  <a:pt x="10488" y="675"/>
                  <a:pt x="10434" y="681"/>
                  <a:pt x="10390" y="671"/>
                </a:cubicBezTo>
                <a:cubicBezTo>
                  <a:pt x="10346" y="661"/>
                  <a:pt x="10294" y="673"/>
                  <a:pt x="10274" y="697"/>
                </a:cubicBezTo>
                <a:cubicBezTo>
                  <a:pt x="10228" y="755"/>
                  <a:pt x="10182" y="710"/>
                  <a:pt x="10200" y="624"/>
                </a:cubicBezTo>
                <a:cubicBezTo>
                  <a:pt x="10220" y="530"/>
                  <a:pt x="10141" y="500"/>
                  <a:pt x="10012" y="554"/>
                </a:cubicBezTo>
                <a:cubicBezTo>
                  <a:pt x="9842" y="624"/>
                  <a:pt x="9791" y="624"/>
                  <a:pt x="9722" y="550"/>
                </a:cubicBezTo>
                <a:cubicBezTo>
                  <a:pt x="9686" y="512"/>
                  <a:pt x="9647" y="495"/>
                  <a:pt x="9634" y="511"/>
                </a:cubicBezTo>
                <a:cubicBezTo>
                  <a:pt x="9622" y="528"/>
                  <a:pt x="9567" y="550"/>
                  <a:pt x="9511" y="560"/>
                </a:cubicBezTo>
                <a:cubicBezTo>
                  <a:pt x="9429" y="575"/>
                  <a:pt x="9402" y="565"/>
                  <a:pt x="9365" y="501"/>
                </a:cubicBezTo>
                <a:cubicBezTo>
                  <a:pt x="9340" y="458"/>
                  <a:pt x="9322" y="410"/>
                  <a:pt x="9325" y="395"/>
                </a:cubicBezTo>
                <a:cubicBezTo>
                  <a:pt x="9330" y="371"/>
                  <a:pt x="9310" y="364"/>
                  <a:pt x="9283" y="370"/>
                </a:cubicBezTo>
                <a:close/>
                <a:moveTo>
                  <a:pt x="11456" y="1066"/>
                </a:moveTo>
                <a:cubicBezTo>
                  <a:pt x="11411" y="1067"/>
                  <a:pt x="11407" y="1073"/>
                  <a:pt x="11436" y="1102"/>
                </a:cubicBezTo>
                <a:cubicBezTo>
                  <a:pt x="11482" y="1146"/>
                  <a:pt x="11480" y="1146"/>
                  <a:pt x="11498" y="1102"/>
                </a:cubicBezTo>
                <a:cubicBezTo>
                  <a:pt x="11507" y="1082"/>
                  <a:pt x="11488" y="1066"/>
                  <a:pt x="11456" y="1066"/>
                </a:cubicBezTo>
                <a:close/>
                <a:moveTo>
                  <a:pt x="695" y="16068"/>
                </a:moveTo>
                <a:cubicBezTo>
                  <a:pt x="692" y="16067"/>
                  <a:pt x="689" y="16069"/>
                  <a:pt x="685" y="16072"/>
                </a:cubicBezTo>
                <a:cubicBezTo>
                  <a:pt x="672" y="16085"/>
                  <a:pt x="667" y="16110"/>
                  <a:pt x="675" y="16129"/>
                </a:cubicBezTo>
                <a:cubicBezTo>
                  <a:pt x="696" y="16180"/>
                  <a:pt x="711" y="16170"/>
                  <a:pt x="711" y="16106"/>
                </a:cubicBezTo>
                <a:cubicBezTo>
                  <a:pt x="711" y="16082"/>
                  <a:pt x="704" y="16068"/>
                  <a:pt x="695" y="16068"/>
                </a:cubicBezTo>
                <a:close/>
                <a:moveTo>
                  <a:pt x="395" y="16619"/>
                </a:moveTo>
                <a:cubicBezTo>
                  <a:pt x="369" y="16643"/>
                  <a:pt x="344" y="16814"/>
                  <a:pt x="363" y="16842"/>
                </a:cubicBezTo>
                <a:cubicBezTo>
                  <a:pt x="396" y="16892"/>
                  <a:pt x="416" y="16850"/>
                  <a:pt x="416" y="16731"/>
                </a:cubicBezTo>
                <a:cubicBezTo>
                  <a:pt x="416" y="16659"/>
                  <a:pt x="407" y="16608"/>
                  <a:pt x="395" y="16619"/>
                </a:cubicBezTo>
                <a:close/>
                <a:moveTo>
                  <a:pt x="840" y="17316"/>
                </a:moveTo>
                <a:cubicBezTo>
                  <a:pt x="836" y="17319"/>
                  <a:pt x="833" y="17326"/>
                  <a:pt x="833" y="17336"/>
                </a:cubicBezTo>
                <a:cubicBezTo>
                  <a:pt x="833" y="17358"/>
                  <a:pt x="843" y="17375"/>
                  <a:pt x="857" y="17375"/>
                </a:cubicBezTo>
                <a:cubicBezTo>
                  <a:pt x="870" y="17375"/>
                  <a:pt x="882" y="17368"/>
                  <a:pt x="882" y="17360"/>
                </a:cubicBezTo>
                <a:cubicBezTo>
                  <a:pt x="882" y="17351"/>
                  <a:pt x="870" y="17333"/>
                  <a:pt x="857" y="17321"/>
                </a:cubicBezTo>
                <a:cubicBezTo>
                  <a:pt x="850" y="17315"/>
                  <a:pt x="845" y="17313"/>
                  <a:pt x="840" y="17316"/>
                </a:cubicBezTo>
                <a:close/>
                <a:moveTo>
                  <a:pt x="1274" y="17344"/>
                </a:moveTo>
                <a:cubicBezTo>
                  <a:pt x="1262" y="17344"/>
                  <a:pt x="1252" y="17346"/>
                  <a:pt x="1243" y="17351"/>
                </a:cubicBezTo>
                <a:cubicBezTo>
                  <a:pt x="1226" y="17362"/>
                  <a:pt x="1240" y="17370"/>
                  <a:pt x="1274" y="17370"/>
                </a:cubicBezTo>
                <a:cubicBezTo>
                  <a:pt x="1307" y="17370"/>
                  <a:pt x="1321" y="17362"/>
                  <a:pt x="1304" y="17351"/>
                </a:cubicBezTo>
                <a:cubicBezTo>
                  <a:pt x="1296" y="17346"/>
                  <a:pt x="1285" y="17344"/>
                  <a:pt x="1274" y="17344"/>
                </a:cubicBezTo>
                <a:close/>
                <a:moveTo>
                  <a:pt x="1173" y="18115"/>
                </a:moveTo>
                <a:cubicBezTo>
                  <a:pt x="1160" y="18115"/>
                  <a:pt x="1145" y="18117"/>
                  <a:pt x="1133" y="18122"/>
                </a:cubicBezTo>
                <a:cubicBezTo>
                  <a:pt x="1109" y="18131"/>
                  <a:pt x="1123" y="18139"/>
                  <a:pt x="1163" y="18140"/>
                </a:cubicBezTo>
                <a:cubicBezTo>
                  <a:pt x="1204" y="18140"/>
                  <a:pt x="1223" y="18133"/>
                  <a:pt x="1206" y="18123"/>
                </a:cubicBezTo>
                <a:cubicBezTo>
                  <a:pt x="1198" y="18118"/>
                  <a:pt x="1186" y="18116"/>
                  <a:pt x="1173" y="18115"/>
                </a:cubicBezTo>
                <a:close/>
                <a:moveTo>
                  <a:pt x="1239" y="18243"/>
                </a:moveTo>
                <a:cubicBezTo>
                  <a:pt x="1230" y="18245"/>
                  <a:pt x="1225" y="18252"/>
                  <a:pt x="1225" y="18261"/>
                </a:cubicBezTo>
                <a:cubicBezTo>
                  <a:pt x="1225" y="18279"/>
                  <a:pt x="1247" y="18294"/>
                  <a:pt x="1274" y="18294"/>
                </a:cubicBezTo>
                <a:cubicBezTo>
                  <a:pt x="1301" y="18294"/>
                  <a:pt x="1323" y="18288"/>
                  <a:pt x="1323" y="18280"/>
                </a:cubicBezTo>
                <a:cubicBezTo>
                  <a:pt x="1323" y="18272"/>
                  <a:pt x="1301" y="18257"/>
                  <a:pt x="1274" y="18247"/>
                </a:cubicBezTo>
                <a:cubicBezTo>
                  <a:pt x="1260" y="18242"/>
                  <a:pt x="1248" y="18240"/>
                  <a:pt x="1239" y="18243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descr="0qode_logo_Монтажная область 1 копия.png" id="188" name="Google Shape;18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11138" y="4116403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46"/>
          <p:cNvSpPr txBox="1"/>
          <p:nvPr/>
        </p:nvSpPr>
        <p:spPr>
          <a:xfrm>
            <a:off x="3935465" y="4691036"/>
            <a:ext cx="1273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zerocoder.ru</a:t>
            </a:r>
            <a:endParaRPr sz="500"/>
          </a:p>
        </p:txBody>
      </p:sp>
      <p:cxnSp>
        <p:nvCxnSpPr>
          <p:cNvPr id="190" name="Google Shape;190;p46"/>
          <p:cNvCxnSpPr/>
          <p:nvPr/>
        </p:nvCxnSpPr>
        <p:spPr>
          <a:xfrm>
            <a:off x="3302340" y="4749286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91" name="Google Shape;191;p46"/>
          <p:cNvCxnSpPr/>
          <p:nvPr/>
        </p:nvCxnSpPr>
        <p:spPr>
          <a:xfrm>
            <a:off x="5087286" y="4748481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92" name="Google Shape;192;p46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 copy 1">
  <p:cSld name="Blank dark copy 1">
    <p:bg>
      <p:bgPr>
        <a:solidFill>
          <a:srgbClr val="232329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194" name="Google Shape;194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8945" y="83071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7"/>
          <p:cNvSpPr txBox="1"/>
          <p:nvPr/>
        </p:nvSpPr>
        <p:spPr>
          <a:xfrm>
            <a:off x="3935465" y="4691036"/>
            <a:ext cx="1273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zerocoder.ru</a:t>
            </a:r>
            <a:endParaRPr sz="500"/>
          </a:p>
        </p:txBody>
      </p:sp>
      <p:cxnSp>
        <p:nvCxnSpPr>
          <p:cNvPr id="196" name="Google Shape;196;p47"/>
          <p:cNvCxnSpPr/>
          <p:nvPr/>
        </p:nvCxnSpPr>
        <p:spPr>
          <a:xfrm>
            <a:off x="3302340" y="4749286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97" name="Google Shape;197;p47"/>
          <p:cNvCxnSpPr/>
          <p:nvPr/>
        </p:nvCxnSpPr>
        <p:spPr>
          <a:xfrm>
            <a:off x="5087286" y="4748481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98" name="Google Shape;198;p47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 dark">
    <p:bg>
      <p:bgPr>
        <a:solidFill>
          <a:srgbClr val="232329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200" name="Google Shape;200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1138" y="4116403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8"/>
          <p:cNvSpPr txBox="1"/>
          <p:nvPr/>
        </p:nvSpPr>
        <p:spPr>
          <a:xfrm>
            <a:off x="3935465" y="4691036"/>
            <a:ext cx="1273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zerocoder.ru</a:t>
            </a:r>
            <a:endParaRPr sz="500"/>
          </a:p>
        </p:txBody>
      </p:sp>
      <p:cxnSp>
        <p:nvCxnSpPr>
          <p:cNvPr id="202" name="Google Shape;202;p48"/>
          <p:cNvCxnSpPr/>
          <p:nvPr/>
        </p:nvCxnSpPr>
        <p:spPr>
          <a:xfrm>
            <a:off x="3302340" y="4749286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203" name="Google Shape;203;p48"/>
          <p:cNvCxnSpPr/>
          <p:nvPr/>
        </p:nvCxnSpPr>
        <p:spPr>
          <a:xfrm>
            <a:off x="5087286" y="4748481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04" name="Google Shape;204;p48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no logo">
  <p:cSld name="blank no logo">
    <p:bg>
      <p:bgPr>
        <a:solidFill>
          <a:srgbClr val="232329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9"/>
          <p:cNvSpPr txBox="1"/>
          <p:nvPr/>
        </p:nvSpPr>
        <p:spPr>
          <a:xfrm>
            <a:off x="3935465" y="4691036"/>
            <a:ext cx="1273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zerocoder.ru</a:t>
            </a:r>
            <a:endParaRPr sz="500"/>
          </a:p>
        </p:txBody>
      </p:sp>
      <p:cxnSp>
        <p:nvCxnSpPr>
          <p:cNvPr id="207" name="Google Shape;207;p49"/>
          <p:cNvCxnSpPr/>
          <p:nvPr/>
        </p:nvCxnSpPr>
        <p:spPr>
          <a:xfrm>
            <a:off x="3302340" y="4749286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208" name="Google Shape;208;p49"/>
          <p:cNvCxnSpPr/>
          <p:nvPr/>
        </p:nvCxnSpPr>
        <p:spPr>
          <a:xfrm>
            <a:off x="5087286" y="4748481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09" name="Google Shape;209;p49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 dark 2">
    <p:bg>
      <p:bgPr>
        <a:solidFill>
          <a:srgbClr val="232329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0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site">
  <p:cSld name="no site">
    <p:bg>
      <p:bgPr>
        <a:solidFill>
          <a:srgbClr val="232329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213" name="Google Shape;213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1138" y="4116403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51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 copy">
  <p:cSld name="Blank dark copy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216" name="Google Shape;21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1138" y="4116403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52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d copy">
  <p:cSld name="Vad copy">
    <p:bg>
      <p:bgPr>
        <a:solidFill>
          <a:srgbClr val="232328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3"/>
          <p:cNvSpPr txBox="1"/>
          <p:nvPr>
            <p:ph idx="1" type="body"/>
          </p:nvPr>
        </p:nvSpPr>
        <p:spPr>
          <a:xfrm>
            <a:off x="1358739" y="431006"/>
            <a:ext cx="6429300" cy="4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20" name="Google Shape;220;p53"/>
          <p:cNvSpPr txBox="1"/>
          <p:nvPr>
            <p:ph idx="12" type="sldNum"/>
          </p:nvPr>
        </p:nvSpPr>
        <p:spPr>
          <a:xfrm>
            <a:off x="4495264" y="4907756"/>
            <a:ext cx="1458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sz="8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sz="8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sz="8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sz="8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sz="8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sz="8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sz="8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sz="8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sz="8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 copy 2">
  <p:cSld name="Blank dark copy 2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222" name="Google Shape;222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37771" y="59308"/>
            <a:ext cx="978405" cy="97840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54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site copy">
  <p:cSld name="no site copy">
    <p:bg>
      <p:bgPr>
        <a:solidFill>
          <a:srgbClr val="232329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5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sz="800"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6"/>
          <p:cNvSpPr txBox="1"/>
          <p:nvPr>
            <p:ph idx="1" type="body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28" name="Google Shape;228;p56"/>
          <p:cNvSpPr txBox="1"/>
          <p:nvPr>
            <p:ph type="title"/>
          </p:nvPr>
        </p:nvSpPr>
        <p:spPr>
          <a:xfrm>
            <a:off x="452436" y="965622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29" name="Google Shape;229;p56"/>
          <p:cNvSpPr txBox="1"/>
          <p:nvPr>
            <p:ph idx="2" type="body"/>
          </p:nvPr>
        </p:nvSpPr>
        <p:spPr>
          <a:xfrm>
            <a:off x="450503" y="2708696"/>
            <a:ext cx="82392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30" name="Google Shape;230;p56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>
  <p:cSld name="Title &amp; Photo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7"/>
          <p:cNvSpPr/>
          <p:nvPr>
            <p:ph idx="2" type="pic"/>
          </p:nvPr>
        </p:nvSpPr>
        <p:spPr>
          <a:xfrm>
            <a:off x="-433387" y="-485775"/>
            <a:ext cx="10029900" cy="60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3" name="Google Shape;233;p57"/>
          <p:cNvSpPr txBox="1"/>
          <p:nvPr>
            <p:ph type="title"/>
          </p:nvPr>
        </p:nvSpPr>
        <p:spPr>
          <a:xfrm>
            <a:off x="452438" y="2671763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34" name="Google Shape;234;p57"/>
          <p:cNvSpPr txBox="1"/>
          <p:nvPr>
            <p:ph idx="1" type="body"/>
          </p:nvPr>
        </p:nvSpPr>
        <p:spPr>
          <a:xfrm>
            <a:off x="452884" y="414801"/>
            <a:ext cx="82383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35" name="Google Shape;235;p57"/>
          <p:cNvSpPr txBox="1"/>
          <p:nvPr>
            <p:ph idx="3" type="body"/>
          </p:nvPr>
        </p:nvSpPr>
        <p:spPr>
          <a:xfrm>
            <a:off x="452438" y="4353716"/>
            <a:ext cx="823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36" name="Google Shape;236;p57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>
  <p:cSld name="Title &amp; Photo Alt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8"/>
          <p:cNvSpPr/>
          <p:nvPr>
            <p:ph idx="2" type="pic"/>
          </p:nvPr>
        </p:nvSpPr>
        <p:spPr>
          <a:xfrm>
            <a:off x="4114800" y="-76200"/>
            <a:ext cx="4554300" cy="53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9" name="Google Shape;239;p58"/>
          <p:cNvSpPr txBox="1"/>
          <p:nvPr>
            <p:ph type="title"/>
          </p:nvPr>
        </p:nvSpPr>
        <p:spPr>
          <a:xfrm>
            <a:off x="452438" y="476250"/>
            <a:ext cx="3667200" cy="22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40" name="Google Shape;240;p58"/>
          <p:cNvSpPr txBox="1"/>
          <p:nvPr>
            <p:ph idx="1" type="body"/>
          </p:nvPr>
        </p:nvSpPr>
        <p:spPr>
          <a:xfrm>
            <a:off x="452438" y="2647716"/>
            <a:ext cx="3667200" cy="20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41" name="Google Shape;241;p58"/>
          <p:cNvSpPr txBox="1"/>
          <p:nvPr>
            <p:ph idx="12" type="sldNum"/>
          </p:nvPr>
        </p:nvSpPr>
        <p:spPr>
          <a:xfrm>
            <a:off x="4500562" y="4906962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9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44" name="Google Shape;244;p59"/>
          <p:cNvSpPr txBox="1"/>
          <p:nvPr>
            <p:ph idx="1" type="body"/>
          </p:nvPr>
        </p:nvSpPr>
        <p:spPr>
          <a:xfrm>
            <a:off x="452438" y="889861"/>
            <a:ext cx="8239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45" name="Google Shape;245;p59"/>
          <p:cNvSpPr txBox="1"/>
          <p:nvPr>
            <p:ph idx="2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46" name="Google Shape;246;p59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60"/>
          <p:cNvSpPr txBox="1"/>
          <p:nvPr>
            <p:ph idx="1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49" name="Google Shape;249;p60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61"/>
          <p:cNvSpPr txBox="1"/>
          <p:nvPr>
            <p:ph idx="1" type="body"/>
          </p:nvPr>
        </p:nvSpPr>
        <p:spPr>
          <a:xfrm>
            <a:off x="452438" y="889861"/>
            <a:ext cx="3667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52" name="Google Shape;252;p61"/>
          <p:cNvSpPr txBox="1"/>
          <p:nvPr>
            <p:ph idx="2" type="body"/>
          </p:nvPr>
        </p:nvSpPr>
        <p:spPr>
          <a:xfrm>
            <a:off x="452438" y="1593189"/>
            <a:ext cx="3667200" cy="30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53" name="Google Shape;253;p61"/>
          <p:cNvSpPr/>
          <p:nvPr>
            <p:ph idx="3" type="pic"/>
          </p:nvPr>
        </p:nvSpPr>
        <p:spPr>
          <a:xfrm>
            <a:off x="4572000" y="-152725"/>
            <a:ext cx="4093800" cy="54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54" name="Google Shape;254;p61"/>
          <p:cNvSpPr txBox="1"/>
          <p:nvPr>
            <p:ph type="title"/>
          </p:nvPr>
        </p:nvSpPr>
        <p:spPr>
          <a:xfrm>
            <a:off x="452438" y="404813"/>
            <a:ext cx="3667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55" name="Google Shape;255;p61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62"/>
          <p:cNvSpPr txBox="1"/>
          <p:nvPr>
            <p:ph type="title"/>
          </p:nvPr>
        </p:nvSpPr>
        <p:spPr>
          <a:xfrm>
            <a:off x="452436" y="1700213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b="0"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58" name="Google Shape;258;p62"/>
          <p:cNvSpPr txBox="1"/>
          <p:nvPr>
            <p:ph idx="12" type="sldNum"/>
          </p:nvPr>
        </p:nvSpPr>
        <p:spPr>
          <a:xfrm>
            <a:off x="4500562" y="4906962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3"/>
          <p:cNvSpPr txBox="1"/>
          <p:nvPr>
            <p:ph type="title"/>
          </p:nvPr>
        </p:nvSpPr>
        <p:spPr>
          <a:xfrm>
            <a:off x="452438" y="404813"/>
            <a:ext cx="8239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61" name="Google Shape;261;p63"/>
          <p:cNvSpPr txBox="1"/>
          <p:nvPr>
            <p:ph idx="1" type="body"/>
          </p:nvPr>
        </p:nvSpPr>
        <p:spPr>
          <a:xfrm>
            <a:off x="452438" y="889861"/>
            <a:ext cx="8239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62" name="Google Shape;262;p63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4"/>
          <p:cNvSpPr txBox="1"/>
          <p:nvPr>
            <p:ph type="title"/>
          </p:nvPr>
        </p:nvSpPr>
        <p:spPr>
          <a:xfrm>
            <a:off x="452438" y="404813"/>
            <a:ext cx="8239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65" name="Google Shape;265;p64"/>
          <p:cNvSpPr txBox="1"/>
          <p:nvPr>
            <p:ph idx="1" type="body"/>
          </p:nvPr>
        </p:nvSpPr>
        <p:spPr>
          <a:xfrm>
            <a:off x="452438" y="889861"/>
            <a:ext cx="8239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66" name="Google Shape;266;p64"/>
          <p:cNvSpPr txBox="1"/>
          <p:nvPr>
            <p:ph idx="2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1pPr>
            <a:lvl2pPr indent="-228600" lvl="1" marL="9144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2pPr>
            <a:lvl3pPr indent="-228600" lvl="2" marL="13716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3pPr>
            <a:lvl4pPr indent="-228600" lvl="3" marL="18288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4pPr>
            <a:lvl5pPr indent="-228600" lvl="4" marL="22860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67" name="Google Shape;267;p64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Statement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65"/>
          <p:cNvSpPr txBox="1"/>
          <p:nvPr>
            <p:ph idx="1" type="body"/>
          </p:nvPr>
        </p:nvSpPr>
        <p:spPr>
          <a:xfrm>
            <a:off x="452438" y="1845316"/>
            <a:ext cx="8239200" cy="14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indent="-228600" lvl="0" marL="4572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70" name="Google Shape;270;p65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Fact">
  <p:cSld name="Big Fact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66"/>
          <p:cNvSpPr txBox="1"/>
          <p:nvPr>
            <p:ph idx="1" type="body"/>
          </p:nvPr>
        </p:nvSpPr>
        <p:spPr>
          <a:xfrm>
            <a:off x="452438" y="403473"/>
            <a:ext cx="8239200" cy="27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indent="-228600" lvl="0" marL="4572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1pPr>
            <a:lvl2pPr indent="-228600" lvl="1" marL="9144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2pPr>
            <a:lvl3pPr indent="-228600" lvl="2" marL="13716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3pPr>
            <a:lvl4pPr indent="-228600" lvl="3" marL="18288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4pPr>
            <a:lvl5pPr indent="-228600" lvl="4" marL="22860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73" name="Google Shape;273;p66"/>
          <p:cNvSpPr txBox="1"/>
          <p:nvPr>
            <p:ph idx="2" type="body"/>
          </p:nvPr>
        </p:nvSpPr>
        <p:spPr>
          <a:xfrm>
            <a:off x="452438" y="3098317"/>
            <a:ext cx="8239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74" name="Google Shape;274;p66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67"/>
          <p:cNvSpPr txBox="1"/>
          <p:nvPr>
            <p:ph idx="1" type="body"/>
          </p:nvPr>
        </p:nvSpPr>
        <p:spPr>
          <a:xfrm>
            <a:off x="911259" y="4003295"/>
            <a:ext cx="75750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77" name="Google Shape;277;p67"/>
          <p:cNvSpPr txBox="1"/>
          <p:nvPr>
            <p:ph idx="2" type="body"/>
          </p:nvPr>
        </p:nvSpPr>
        <p:spPr>
          <a:xfrm>
            <a:off x="657721" y="1852448"/>
            <a:ext cx="7828500" cy="14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78" name="Google Shape;278;p67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68"/>
          <p:cNvSpPr/>
          <p:nvPr>
            <p:ph idx="2" type="pic"/>
          </p:nvPr>
        </p:nvSpPr>
        <p:spPr>
          <a:xfrm>
            <a:off x="5910263" y="381000"/>
            <a:ext cx="2789700" cy="22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1" name="Google Shape;281;p68"/>
          <p:cNvSpPr/>
          <p:nvPr>
            <p:ph idx="3" type="pic"/>
          </p:nvPr>
        </p:nvSpPr>
        <p:spPr>
          <a:xfrm>
            <a:off x="5062538" y="1491853"/>
            <a:ext cx="3914700" cy="45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2" name="Google Shape;282;p68"/>
          <p:cNvSpPr/>
          <p:nvPr>
            <p:ph idx="4" type="pic"/>
          </p:nvPr>
        </p:nvSpPr>
        <p:spPr>
          <a:xfrm>
            <a:off x="-52387" y="185738"/>
            <a:ext cx="6229500" cy="46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3" name="Google Shape;283;p68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69"/>
          <p:cNvSpPr/>
          <p:nvPr>
            <p:ph idx="2" type="pic"/>
          </p:nvPr>
        </p:nvSpPr>
        <p:spPr>
          <a:xfrm>
            <a:off x="-500062" y="-2071687"/>
            <a:ext cx="10144200" cy="81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86" name="Google Shape;286;p69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70"/>
          <p:cNvSpPr txBox="1"/>
          <p:nvPr>
            <p:ph idx="1" type="body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89" name="Google Shape;289;p70"/>
          <p:cNvSpPr txBox="1"/>
          <p:nvPr>
            <p:ph type="title"/>
          </p:nvPr>
        </p:nvSpPr>
        <p:spPr>
          <a:xfrm>
            <a:off x="452436" y="965622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90" name="Google Shape;290;p70"/>
          <p:cNvSpPr txBox="1"/>
          <p:nvPr>
            <p:ph idx="2" type="body"/>
          </p:nvPr>
        </p:nvSpPr>
        <p:spPr>
          <a:xfrm>
            <a:off x="450503" y="2708696"/>
            <a:ext cx="82392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91" name="Google Shape;291;p70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ункты">
  <p:cSld name="Заголовок и пункты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71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94" name="Google Shape;294;p71"/>
          <p:cNvSpPr txBox="1"/>
          <p:nvPr>
            <p:ph idx="1" type="body"/>
          </p:nvPr>
        </p:nvSpPr>
        <p:spPr>
          <a:xfrm>
            <a:off x="452438" y="889861"/>
            <a:ext cx="8239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95" name="Google Shape;295;p71"/>
          <p:cNvSpPr txBox="1"/>
          <p:nvPr>
            <p:ph idx="2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96" name="Google Shape;296;p71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2"/>
          <p:cNvSpPr txBox="1"/>
          <p:nvPr>
            <p:ph idx="1" type="body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299" name="Google Shape;299;p72"/>
          <p:cNvSpPr txBox="1"/>
          <p:nvPr>
            <p:ph type="title"/>
          </p:nvPr>
        </p:nvSpPr>
        <p:spPr>
          <a:xfrm>
            <a:off x="452436" y="965622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00" name="Google Shape;300;p72"/>
          <p:cNvSpPr txBox="1"/>
          <p:nvPr>
            <p:ph idx="2" type="body"/>
          </p:nvPr>
        </p:nvSpPr>
        <p:spPr>
          <a:xfrm>
            <a:off x="450503" y="2708696"/>
            <a:ext cx="82392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01" name="Google Shape;301;p72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d" type="tx">
  <p:cSld name="TITLE_AND_BODY">
    <p:bg>
      <p:bgPr>
        <a:solidFill>
          <a:srgbClr val="232329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307" name="Google Shape;307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1138" y="4116403"/>
            <a:ext cx="978406" cy="978406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74"/>
          <p:cNvSpPr txBox="1"/>
          <p:nvPr/>
        </p:nvSpPr>
        <p:spPr>
          <a:xfrm>
            <a:off x="3935465" y="4662461"/>
            <a:ext cx="1273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Montserrat"/>
                <a:ea typeface="Montserrat"/>
                <a:cs typeface="Montserrat"/>
                <a:sym typeface="Montserrat"/>
              </a:rPr>
              <a:t>zerocoder.ru</a:t>
            </a:r>
            <a:endParaRPr b="0" i="0" sz="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9" name="Google Shape;309;p74"/>
          <p:cNvCxnSpPr/>
          <p:nvPr/>
        </p:nvCxnSpPr>
        <p:spPr>
          <a:xfrm>
            <a:off x="3302340" y="4749286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310" name="Google Shape;310;p74"/>
          <p:cNvCxnSpPr/>
          <p:nvPr/>
        </p:nvCxnSpPr>
        <p:spPr>
          <a:xfrm>
            <a:off x="5087286" y="4748481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11" name="Google Shape;311;p74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2" name="Google Shape;312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883931" y="218991"/>
            <a:ext cx="7745157" cy="5808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d 1">
  <p:cSld name="Vad">
    <p:bg>
      <p:bgPr>
        <a:solidFill>
          <a:srgbClr val="232329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314" name="Google Shape;314;p7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1138" y="4116403"/>
            <a:ext cx="978406" cy="978406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75"/>
          <p:cNvSpPr txBox="1"/>
          <p:nvPr/>
        </p:nvSpPr>
        <p:spPr>
          <a:xfrm>
            <a:off x="3935465" y="4662461"/>
            <a:ext cx="1273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Montserrat"/>
                <a:ea typeface="Montserrat"/>
                <a:cs typeface="Montserrat"/>
                <a:sym typeface="Montserrat"/>
              </a:rPr>
              <a:t>zerocoder.ru</a:t>
            </a:r>
            <a:endParaRPr b="0" i="0" sz="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16" name="Google Shape;316;p75"/>
          <p:cNvCxnSpPr/>
          <p:nvPr/>
        </p:nvCxnSpPr>
        <p:spPr>
          <a:xfrm>
            <a:off x="3302340" y="4749286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317" name="Google Shape;317;p75"/>
          <p:cNvCxnSpPr/>
          <p:nvPr/>
        </p:nvCxnSpPr>
        <p:spPr>
          <a:xfrm>
            <a:off x="5087286" y="4748481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 copy 1">
  <p:cSld name="Blank dark copy 1">
    <p:bg>
      <p:bgPr>
        <a:solidFill>
          <a:srgbClr val="232329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319" name="Google Shape;319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8945" y="83071"/>
            <a:ext cx="978406" cy="978406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76"/>
          <p:cNvSpPr txBox="1"/>
          <p:nvPr/>
        </p:nvSpPr>
        <p:spPr>
          <a:xfrm>
            <a:off x="3935465" y="4662461"/>
            <a:ext cx="1273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Montserrat"/>
                <a:ea typeface="Montserrat"/>
                <a:cs typeface="Montserrat"/>
                <a:sym typeface="Montserrat"/>
              </a:rPr>
              <a:t>zerocoder.ru</a:t>
            </a:r>
            <a:endParaRPr b="0" i="0" sz="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21" name="Google Shape;321;p76"/>
          <p:cNvCxnSpPr/>
          <p:nvPr/>
        </p:nvCxnSpPr>
        <p:spPr>
          <a:xfrm>
            <a:off x="3302340" y="4749286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322" name="Google Shape;322;p76"/>
          <p:cNvCxnSpPr/>
          <p:nvPr/>
        </p:nvCxnSpPr>
        <p:spPr>
          <a:xfrm>
            <a:off x="5087286" y="4748481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23" name="Google Shape;323;p76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 dark">
    <p:bg>
      <p:bgPr>
        <a:solidFill>
          <a:srgbClr val="232329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325" name="Google Shape;325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1138" y="4116403"/>
            <a:ext cx="978406" cy="978406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77"/>
          <p:cNvSpPr txBox="1"/>
          <p:nvPr/>
        </p:nvSpPr>
        <p:spPr>
          <a:xfrm>
            <a:off x="3935465" y="4662461"/>
            <a:ext cx="1273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Montserrat"/>
                <a:ea typeface="Montserrat"/>
                <a:cs typeface="Montserrat"/>
                <a:sym typeface="Montserrat"/>
              </a:rPr>
              <a:t>zerocoder.ru</a:t>
            </a:r>
            <a:endParaRPr b="0" i="0" sz="5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27" name="Google Shape;327;p77"/>
          <p:cNvCxnSpPr/>
          <p:nvPr/>
        </p:nvCxnSpPr>
        <p:spPr>
          <a:xfrm>
            <a:off x="3302340" y="4749286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328" name="Google Shape;328;p77"/>
          <p:cNvCxnSpPr/>
          <p:nvPr/>
        </p:nvCxnSpPr>
        <p:spPr>
          <a:xfrm>
            <a:off x="5087286" y="4748481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29" name="Google Shape;329;p77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 жирный">
  <p:cSld name="Blank dark_1">
    <p:bg>
      <p:bgPr>
        <a:solidFill>
          <a:srgbClr val="232329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78"/>
          <p:cNvSpPr/>
          <p:nvPr/>
        </p:nvSpPr>
        <p:spPr>
          <a:xfrm>
            <a:off x="0" y="0"/>
            <a:ext cx="26985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79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site">
  <p:cSld name="no site">
    <p:bg>
      <p:bgPr>
        <a:solidFill>
          <a:srgbClr val="232329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335" name="Google Shape;335;p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1138" y="4116403"/>
            <a:ext cx="978406" cy="978406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80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site copy">
  <p:cSld name="no site copy">
    <p:bg>
      <p:bgPr>
        <a:solidFill>
          <a:srgbClr val="232329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81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d copy">
  <p:cSld name="Vad copy">
    <p:bg>
      <p:bgPr>
        <a:solidFill>
          <a:srgbClr val="232328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82"/>
          <p:cNvSpPr txBox="1"/>
          <p:nvPr>
            <p:ph idx="1" type="body"/>
          </p:nvPr>
        </p:nvSpPr>
        <p:spPr>
          <a:xfrm>
            <a:off x="1358739" y="431006"/>
            <a:ext cx="6429300" cy="4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41" name="Google Shape;341;p82"/>
          <p:cNvSpPr txBox="1"/>
          <p:nvPr>
            <p:ph idx="12" type="sldNum"/>
          </p:nvPr>
        </p:nvSpPr>
        <p:spPr>
          <a:xfrm>
            <a:off x="4495264" y="4907756"/>
            <a:ext cx="1458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 copy">
  <p:cSld name="Blank dark copy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343" name="Google Shape;343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1138" y="4116403"/>
            <a:ext cx="978406" cy="978406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83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no logo">
  <p:cSld name="blank no logo">
    <p:bg>
      <p:bgPr>
        <a:solidFill>
          <a:srgbClr val="232329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84"/>
          <p:cNvSpPr txBox="1"/>
          <p:nvPr/>
        </p:nvSpPr>
        <p:spPr>
          <a:xfrm>
            <a:off x="3935465" y="4691036"/>
            <a:ext cx="12732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100"/>
              <a:buFont typeface="Arial"/>
              <a:buNone/>
            </a:pPr>
            <a:r>
              <a:rPr b="0" i="0" lang="ru" sz="11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rPr>
              <a:t>zerocoder.ru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7" name="Google Shape;347;p84"/>
          <p:cNvCxnSpPr/>
          <p:nvPr/>
        </p:nvCxnSpPr>
        <p:spPr>
          <a:xfrm>
            <a:off x="3302340" y="4749286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348" name="Google Shape;348;p84"/>
          <p:cNvCxnSpPr/>
          <p:nvPr/>
        </p:nvCxnSpPr>
        <p:spPr>
          <a:xfrm>
            <a:off x="5087286" y="4748481"/>
            <a:ext cx="739500" cy="0"/>
          </a:xfrm>
          <a:prstGeom prst="straightConnector1">
            <a:avLst/>
          </a:prstGeom>
          <a:noFill/>
          <a:ln cap="flat" cmpd="sng" w="12700">
            <a:solidFill>
              <a:srgbClr val="797979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49" name="Google Shape;349;p84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85"/>
          <p:cNvSpPr txBox="1"/>
          <p:nvPr>
            <p:ph idx="1" type="body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52" name="Google Shape;352;p85"/>
          <p:cNvSpPr txBox="1"/>
          <p:nvPr>
            <p:ph type="title"/>
          </p:nvPr>
        </p:nvSpPr>
        <p:spPr>
          <a:xfrm>
            <a:off x="452436" y="965622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53" name="Google Shape;353;p85"/>
          <p:cNvSpPr txBox="1"/>
          <p:nvPr>
            <p:ph idx="2" type="body"/>
          </p:nvPr>
        </p:nvSpPr>
        <p:spPr>
          <a:xfrm>
            <a:off x="450503" y="2708696"/>
            <a:ext cx="82392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54" name="Google Shape;354;p85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 copy 2">
  <p:cSld name="Blank dark copy 2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qode_logo_Монтажная область 1 копия.png" id="356" name="Google Shape;356;p8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37771" y="59308"/>
            <a:ext cx="978406" cy="978406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86"/>
          <p:cNvSpPr txBox="1"/>
          <p:nvPr>
            <p:ph idx="12" type="sldNum"/>
          </p:nvPr>
        </p:nvSpPr>
        <p:spPr>
          <a:xfrm>
            <a:off x="4489550" y="4912518"/>
            <a:ext cx="1572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b" bIns="28575" lIns="28575" spcFirstLastPara="1" rIns="28575" wrap="square" tIns="2857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87"/>
          <p:cNvSpPr txBox="1"/>
          <p:nvPr>
            <p:ph idx="1" type="body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60" name="Google Shape;360;p87"/>
          <p:cNvSpPr txBox="1"/>
          <p:nvPr>
            <p:ph type="title"/>
          </p:nvPr>
        </p:nvSpPr>
        <p:spPr>
          <a:xfrm>
            <a:off x="452436" y="965622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61" name="Google Shape;361;p87"/>
          <p:cNvSpPr txBox="1"/>
          <p:nvPr>
            <p:ph idx="2" type="body"/>
          </p:nvPr>
        </p:nvSpPr>
        <p:spPr>
          <a:xfrm>
            <a:off x="450503" y="2708696"/>
            <a:ext cx="82392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62" name="Google Shape;362;p87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>
  <p:cSld name="Title &amp; Photo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88"/>
          <p:cNvSpPr/>
          <p:nvPr>
            <p:ph idx="2" type="pic"/>
          </p:nvPr>
        </p:nvSpPr>
        <p:spPr>
          <a:xfrm>
            <a:off x="-433387" y="-485775"/>
            <a:ext cx="10029900" cy="60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65" name="Google Shape;365;p88"/>
          <p:cNvSpPr txBox="1"/>
          <p:nvPr>
            <p:ph type="title"/>
          </p:nvPr>
        </p:nvSpPr>
        <p:spPr>
          <a:xfrm>
            <a:off x="452438" y="2671763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66" name="Google Shape;366;p88"/>
          <p:cNvSpPr txBox="1"/>
          <p:nvPr>
            <p:ph idx="1" type="body"/>
          </p:nvPr>
        </p:nvSpPr>
        <p:spPr>
          <a:xfrm>
            <a:off x="452884" y="414801"/>
            <a:ext cx="82383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67" name="Google Shape;367;p88"/>
          <p:cNvSpPr txBox="1"/>
          <p:nvPr>
            <p:ph idx="3" type="body"/>
          </p:nvPr>
        </p:nvSpPr>
        <p:spPr>
          <a:xfrm>
            <a:off x="452438" y="4353716"/>
            <a:ext cx="82392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68" name="Google Shape;368;p88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>
  <p:cSld name="Title &amp; Photo Alt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9"/>
          <p:cNvSpPr/>
          <p:nvPr>
            <p:ph idx="2" type="pic"/>
          </p:nvPr>
        </p:nvSpPr>
        <p:spPr>
          <a:xfrm>
            <a:off x="4114800" y="-76200"/>
            <a:ext cx="4554300" cy="53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71" name="Google Shape;371;p89"/>
          <p:cNvSpPr txBox="1"/>
          <p:nvPr>
            <p:ph type="title"/>
          </p:nvPr>
        </p:nvSpPr>
        <p:spPr>
          <a:xfrm>
            <a:off x="452438" y="476250"/>
            <a:ext cx="3667200" cy="22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72" name="Google Shape;372;p89"/>
          <p:cNvSpPr txBox="1"/>
          <p:nvPr>
            <p:ph idx="1" type="body"/>
          </p:nvPr>
        </p:nvSpPr>
        <p:spPr>
          <a:xfrm>
            <a:off x="452438" y="2647716"/>
            <a:ext cx="3667200" cy="20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73" name="Google Shape;373;p89"/>
          <p:cNvSpPr txBox="1"/>
          <p:nvPr>
            <p:ph idx="12" type="sldNum"/>
          </p:nvPr>
        </p:nvSpPr>
        <p:spPr>
          <a:xfrm>
            <a:off x="4500562" y="4906962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90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76" name="Google Shape;376;p90"/>
          <p:cNvSpPr txBox="1"/>
          <p:nvPr>
            <p:ph idx="1" type="body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77" name="Google Shape;377;p90"/>
          <p:cNvSpPr txBox="1"/>
          <p:nvPr>
            <p:ph idx="2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78" name="Google Shape;378;p90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1"/>
          <p:cNvSpPr txBox="1"/>
          <p:nvPr>
            <p:ph idx="1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81" name="Google Shape;381;p91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92"/>
          <p:cNvSpPr txBox="1"/>
          <p:nvPr>
            <p:ph idx="1" type="body"/>
          </p:nvPr>
        </p:nvSpPr>
        <p:spPr>
          <a:xfrm>
            <a:off x="452438" y="889861"/>
            <a:ext cx="3667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84" name="Google Shape;384;p92"/>
          <p:cNvSpPr txBox="1"/>
          <p:nvPr>
            <p:ph idx="2" type="body"/>
          </p:nvPr>
        </p:nvSpPr>
        <p:spPr>
          <a:xfrm>
            <a:off x="452438" y="1593189"/>
            <a:ext cx="3667200" cy="30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85" name="Google Shape;385;p92"/>
          <p:cNvSpPr/>
          <p:nvPr>
            <p:ph idx="3" type="pic"/>
          </p:nvPr>
        </p:nvSpPr>
        <p:spPr>
          <a:xfrm>
            <a:off x="4572000" y="-152725"/>
            <a:ext cx="4093800" cy="54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86" name="Google Shape;386;p92"/>
          <p:cNvSpPr txBox="1"/>
          <p:nvPr>
            <p:ph type="title"/>
          </p:nvPr>
        </p:nvSpPr>
        <p:spPr>
          <a:xfrm>
            <a:off x="452438" y="404813"/>
            <a:ext cx="3667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87" name="Google Shape;387;p92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3"/>
          <p:cNvSpPr txBox="1"/>
          <p:nvPr>
            <p:ph type="title"/>
          </p:nvPr>
        </p:nvSpPr>
        <p:spPr>
          <a:xfrm>
            <a:off x="452436" y="1700213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b="0"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90" name="Google Shape;390;p93"/>
          <p:cNvSpPr txBox="1"/>
          <p:nvPr>
            <p:ph idx="12" type="sldNum"/>
          </p:nvPr>
        </p:nvSpPr>
        <p:spPr>
          <a:xfrm>
            <a:off x="4500562" y="4906962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94"/>
          <p:cNvSpPr txBox="1"/>
          <p:nvPr>
            <p:ph type="title"/>
          </p:nvPr>
        </p:nvSpPr>
        <p:spPr>
          <a:xfrm>
            <a:off x="452438" y="404813"/>
            <a:ext cx="8239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93" name="Google Shape;393;p94"/>
          <p:cNvSpPr txBox="1"/>
          <p:nvPr>
            <p:ph idx="1" type="body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94" name="Google Shape;394;p94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95"/>
          <p:cNvSpPr txBox="1"/>
          <p:nvPr>
            <p:ph type="title"/>
          </p:nvPr>
        </p:nvSpPr>
        <p:spPr>
          <a:xfrm>
            <a:off x="452438" y="404813"/>
            <a:ext cx="8239200" cy="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97" name="Google Shape;397;p95"/>
          <p:cNvSpPr txBox="1"/>
          <p:nvPr>
            <p:ph idx="1" type="body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98" name="Google Shape;398;p95"/>
          <p:cNvSpPr txBox="1"/>
          <p:nvPr>
            <p:ph idx="2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1pPr>
            <a:lvl2pPr indent="-228600" lvl="1" marL="9144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2pPr>
            <a:lvl3pPr indent="-228600" lvl="2" marL="13716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3pPr>
            <a:lvl4pPr indent="-228600" lvl="3" marL="18288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4pPr>
            <a:lvl5pPr indent="-228600" lvl="4" marL="22860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399" name="Google Shape;399;p95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Statement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96"/>
          <p:cNvSpPr txBox="1"/>
          <p:nvPr>
            <p:ph idx="1" type="body"/>
          </p:nvPr>
        </p:nvSpPr>
        <p:spPr>
          <a:xfrm>
            <a:off x="452438" y="1845316"/>
            <a:ext cx="8239200" cy="14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rmAutofit/>
          </a:bodyPr>
          <a:lstStyle>
            <a:lvl1pPr indent="-228600" lvl="0" marL="4572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02" name="Google Shape;402;p96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Fact">
  <p:cSld name="Big Fact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97"/>
          <p:cNvSpPr txBox="1"/>
          <p:nvPr>
            <p:ph idx="1" type="body"/>
          </p:nvPr>
        </p:nvSpPr>
        <p:spPr>
          <a:xfrm>
            <a:off x="452438" y="403473"/>
            <a:ext cx="8239200" cy="27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indent="-228600" lvl="0" marL="4572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1pPr>
            <a:lvl2pPr indent="-228600" lvl="1" marL="9144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2pPr>
            <a:lvl3pPr indent="-228600" lvl="2" marL="13716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3pPr>
            <a:lvl4pPr indent="-228600" lvl="3" marL="18288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4pPr>
            <a:lvl5pPr indent="-228600" lvl="4" marL="228600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Helvetica Neue"/>
              <a:buNone/>
              <a:defRPr b="1" sz="94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05" name="Google Shape;405;p97"/>
          <p:cNvSpPr txBox="1"/>
          <p:nvPr>
            <p:ph idx="2" type="body"/>
          </p:nvPr>
        </p:nvSpPr>
        <p:spPr>
          <a:xfrm>
            <a:off x="452438" y="3098317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06" name="Google Shape;406;p97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98"/>
          <p:cNvSpPr txBox="1"/>
          <p:nvPr>
            <p:ph idx="1" type="body"/>
          </p:nvPr>
        </p:nvSpPr>
        <p:spPr>
          <a:xfrm>
            <a:off x="911259" y="4003295"/>
            <a:ext cx="75750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09" name="Google Shape;409;p98"/>
          <p:cNvSpPr txBox="1"/>
          <p:nvPr>
            <p:ph idx="2" type="body"/>
          </p:nvPr>
        </p:nvSpPr>
        <p:spPr>
          <a:xfrm>
            <a:off x="657721" y="1852448"/>
            <a:ext cx="7828500" cy="14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10" name="Google Shape;410;p98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99"/>
          <p:cNvSpPr/>
          <p:nvPr>
            <p:ph idx="2" type="pic"/>
          </p:nvPr>
        </p:nvSpPr>
        <p:spPr>
          <a:xfrm>
            <a:off x="5910263" y="381000"/>
            <a:ext cx="2789700" cy="22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3" name="Google Shape;413;p99"/>
          <p:cNvSpPr/>
          <p:nvPr>
            <p:ph idx="3" type="pic"/>
          </p:nvPr>
        </p:nvSpPr>
        <p:spPr>
          <a:xfrm>
            <a:off x="5062538" y="1491853"/>
            <a:ext cx="3914700" cy="45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4" name="Google Shape;414;p99"/>
          <p:cNvSpPr/>
          <p:nvPr>
            <p:ph idx="4" type="pic"/>
          </p:nvPr>
        </p:nvSpPr>
        <p:spPr>
          <a:xfrm>
            <a:off x="-52387" y="185738"/>
            <a:ext cx="6229200" cy="46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5" name="Google Shape;415;p99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00"/>
          <p:cNvSpPr/>
          <p:nvPr>
            <p:ph idx="2" type="pic"/>
          </p:nvPr>
        </p:nvSpPr>
        <p:spPr>
          <a:xfrm>
            <a:off x="-500062" y="-2071687"/>
            <a:ext cx="10144200" cy="81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8" name="Google Shape;418;p100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01"/>
          <p:cNvSpPr txBox="1"/>
          <p:nvPr>
            <p:ph idx="1" type="body"/>
          </p:nvPr>
        </p:nvSpPr>
        <p:spPr>
          <a:xfrm>
            <a:off x="450503" y="4447448"/>
            <a:ext cx="82392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1" sz="14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21" name="Google Shape;421;p101"/>
          <p:cNvSpPr txBox="1"/>
          <p:nvPr>
            <p:ph type="title"/>
          </p:nvPr>
        </p:nvSpPr>
        <p:spPr>
          <a:xfrm>
            <a:off x="452436" y="965622"/>
            <a:ext cx="82392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  <a:defRPr sz="4400"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22" name="Google Shape;422;p101"/>
          <p:cNvSpPr txBox="1"/>
          <p:nvPr>
            <p:ph idx="2" type="body"/>
          </p:nvPr>
        </p:nvSpPr>
        <p:spPr>
          <a:xfrm>
            <a:off x="450503" y="2708696"/>
            <a:ext cx="82392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23" name="Google Shape;423;p101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ункты">
  <p:cSld name="Заголовок и пункты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02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26" name="Google Shape;426;p102"/>
          <p:cNvSpPr txBox="1"/>
          <p:nvPr>
            <p:ph idx="1" type="body"/>
          </p:nvPr>
        </p:nvSpPr>
        <p:spPr>
          <a:xfrm>
            <a:off x="452438" y="889861"/>
            <a:ext cx="8239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None/>
              <a:defRPr b="1" sz="2100"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27" name="Google Shape;427;p102"/>
          <p:cNvSpPr txBox="1"/>
          <p:nvPr>
            <p:ph idx="2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1pPr>
            <a:lvl2pPr indent="-279400" lvl="1" marL="914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indent="-279400" lvl="2" marL="1371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indent="-279400" lvl="3" marL="1828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indent="-279400" lvl="4" marL="22860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28" name="Google Shape;428;p102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>
  <p:cSld name="Заголовок и объект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03"/>
          <p:cNvSpPr txBox="1"/>
          <p:nvPr>
            <p:ph type="title"/>
          </p:nvPr>
        </p:nvSpPr>
        <p:spPr>
          <a:xfrm>
            <a:off x="1485900" y="205978"/>
            <a:ext cx="6172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Calibri"/>
              <a:buNone/>
              <a:defRPr b="0" sz="3300"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31" name="Google Shape;431;p103"/>
          <p:cNvSpPr txBox="1"/>
          <p:nvPr>
            <p:ph idx="1" type="body"/>
          </p:nvPr>
        </p:nvSpPr>
        <p:spPr>
          <a:xfrm>
            <a:off x="1485900" y="1200150"/>
            <a:ext cx="61722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>
                <a:latin typeface="Calibri"/>
                <a:ea typeface="Calibri"/>
                <a:cs typeface="Calibri"/>
                <a:sym typeface="Calibri"/>
              </a:defRPr>
            </a:lvl3pPr>
            <a:lvl4pPr indent="-381000" lvl="3" marL="1828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  <a:defRPr sz="2400">
                <a:latin typeface="Calibri"/>
                <a:ea typeface="Calibri"/>
                <a:cs typeface="Calibri"/>
                <a:sym typeface="Calibri"/>
              </a:defRPr>
            </a:lvl4pPr>
            <a:lvl5pPr indent="-381000" lvl="4" marL="22860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  <a:defRPr sz="2400">
                <a:latin typeface="Calibri"/>
                <a:ea typeface="Calibri"/>
                <a:cs typeface="Calibri"/>
                <a:sym typeface="Calibri"/>
              </a:defRPr>
            </a:lvl5pPr>
            <a:lvl6pPr indent="-279400" lvl="5" marL="27432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432" name="Google Shape;432;p103"/>
          <p:cNvSpPr txBox="1"/>
          <p:nvPr>
            <p:ph idx="12" type="sldNum"/>
          </p:nvPr>
        </p:nvSpPr>
        <p:spPr>
          <a:xfrm>
            <a:off x="7468894" y="4813451"/>
            <a:ext cx="1893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5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60.xml"/><Relationship Id="rId22" Type="http://schemas.openxmlformats.org/officeDocument/2006/relationships/slideLayout" Target="../slideLayouts/slideLayout62.xml"/><Relationship Id="rId21" Type="http://schemas.openxmlformats.org/officeDocument/2006/relationships/slideLayout" Target="../slideLayouts/slideLayout61.xml"/><Relationship Id="rId24" Type="http://schemas.openxmlformats.org/officeDocument/2006/relationships/slideLayout" Target="../slideLayouts/slideLayout64.xml"/><Relationship Id="rId23" Type="http://schemas.openxmlformats.org/officeDocument/2006/relationships/slideLayout" Target="../slideLayouts/slideLayout63.xml"/><Relationship Id="rId1" Type="http://schemas.openxmlformats.org/officeDocument/2006/relationships/slideLayout" Target="../slideLayouts/slideLayout41.xml"/><Relationship Id="rId2" Type="http://schemas.openxmlformats.org/officeDocument/2006/relationships/slideLayout" Target="../slideLayouts/slideLayout42.xml"/><Relationship Id="rId3" Type="http://schemas.openxmlformats.org/officeDocument/2006/relationships/slideLayout" Target="../slideLayouts/slideLayout43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66.xml"/><Relationship Id="rId25" Type="http://schemas.openxmlformats.org/officeDocument/2006/relationships/slideLayout" Target="../slideLayouts/slideLayout65.xml"/><Relationship Id="rId28" Type="http://schemas.openxmlformats.org/officeDocument/2006/relationships/slideLayout" Target="../slideLayouts/slideLayout68.xml"/><Relationship Id="rId27" Type="http://schemas.openxmlformats.org/officeDocument/2006/relationships/slideLayout" Target="../slideLayouts/slideLayout67.xml"/><Relationship Id="rId5" Type="http://schemas.openxmlformats.org/officeDocument/2006/relationships/slideLayout" Target="../slideLayouts/slideLayout45.xml"/><Relationship Id="rId6" Type="http://schemas.openxmlformats.org/officeDocument/2006/relationships/slideLayout" Target="../slideLayouts/slideLayout46.xml"/><Relationship Id="rId29" Type="http://schemas.openxmlformats.org/officeDocument/2006/relationships/slideLayout" Target="../slideLayouts/slideLayout69.xml"/><Relationship Id="rId7" Type="http://schemas.openxmlformats.org/officeDocument/2006/relationships/slideLayout" Target="../slideLayouts/slideLayout47.xml"/><Relationship Id="rId8" Type="http://schemas.openxmlformats.org/officeDocument/2006/relationships/slideLayout" Target="../slideLayouts/slideLayout4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54.xml"/><Relationship Id="rId17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56.xml"/><Relationship Id="rId19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58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1.xml"/><Relationship Id="rId21" Type="http://schemas.openxmlformats.org/officeDocument/2006/relationships/slideLayout" Target="../slideLayouts/slideLayout90.xml"/><Relationship Id="rId24" Type="http://schemas.openxmlformats.org/officeDocument/2006/relationships/slideLayout" Target="../slideLayouts/slideLayout93.xml"/><Relationship Id="rId23" Type="http://schemas.openxmlformats.org/officeDocument/2006/relationships/slideLayout" Target="../slideLayouts/slideLayout92.xml"/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25" Type="http://schemas.openxmlformats.org/officeDocument/2006/relationships/slideLayout" Target="../slideLayouts/slideLayout94.xml"/><Relationship Id="rId28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96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29" Type="http://schemas.openxmlformats.org/officeDocument/2006/relationships/slideLayout" Target="../slideLayouts/slideLayout98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31" Type="http://schemas.openxmlformats.org/officeDocument/2006/relationships/theme" Target="../theme/theme4.xml"/><Relationship Id="rId30" Type="http://schemas.openxmlformats.org/officeDocument/2006/relationships/slideLayout" Target="../slideLayouts/slideLayout99.xml"/><Relationship Id="rId11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6.xml"/><Relationship Id="rId16" Type="http://schemas.openxmlformats.org/officeDocument/2006/relationships/slideLayout" Target="../slideLayouts/slideLayout85.xml"/><Relationship Id="rId19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8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2438" y="404813"/>
            <a:ext cx="8239162" cy="537412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2438" y="1593189"/>
            <a:ext cx="8239162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368300" lvl="0" marL="4572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68300" lvl="2" marL="13716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68300" lvl="3" marL="18288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68300" lvl="4" marL="22860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8300" lvl="5" marL="27432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68300" lvl="6" marL="32004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68300" lvl="7" marL="36576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68300" lvl="8" marL="41148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500562" y="4905375"/>
            <a:ext cx="138150" cy="142425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3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8" name="Google Shape;178;p43"/>
          <p:cNvSpPr txBox="1"/>
          <p:nvPr>
            <p:ph idx="1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368300" lvl="0" marL="4572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68300" lvl="2" marL="13716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68300" lvl="3" marL="18288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68300" lvl="4" marL="22860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8300" lvl="5" marL="27432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68300" lvl="6" marL="32004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68300" lvl="7" marL="36576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68300" lvl="8" marL="41148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9" name="Google Shape;179;p43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  <p:sldLayoutId id="2147483713" r:id="rId26"/>
    <p:sldLayoutId id="2147483714" r:id="rId27"/>
    <p:sldLayoutId id="2147483715" r:id="rId28"/>
    <p:sldLayoutId id="214748371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73"/>
          <p:cNvSpPr txBox="1"/>
          <p:nvPr>
            <p:ph type="title"/>
          </p:nvPr>
        </p:nvSpPr>
        <p:spPr>
          <a:xfrm>
            <a:off x="452438" y="404813"/>
            <a:ext cx="82392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1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4" name="Google Shape;304;p73"/>
          <p:cNvSpPr txBox="1"/>
          <p:nvPr>
            <p:ph idx="1" type="body"/>
          </p:nvPr>
        </p:nvSpPr>
        <p:spPr>
          <a:xfrm>
            <a:off x="452438" y="1593189"/>
            <a:ext cx="82392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368300" lvl="0" marL="4572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68300" lvl="2" marL="13716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68300" lvl="3" marL="18288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68300" lvl="4" marL="22860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8300" lvl="5" marL="27432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68300" lvl="6" marL="32004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68300" lvl="7" marL="36576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68300" lvl="8" marL="4114800" marR="0" rtl="0" algn="l">
              <a:lnSpc>
                <a:spcPct val="9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5" name="Google Shape;305;p73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b="0" i="0" sz="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  <p:sldLayoutId id="2147483735" r:id="rId19"/>
    <p:sldLayoutId id="2147483736" r:id="rId20"/>
    <p:sldLayoutId id="2147483737" r:id="rId21"/>
    <p:sldLayoutId id="2147483738" r:id="rId22"/>
    <p:sldLayoutId id="2147483739" r:id="rId23"/>
    <p:sldLayoutId id="2147483740" r:id="rId24"/>
    <p:sldLayoutId id="2147483741" r:id="rId25"/>
    <p:sldLayoutId id="2147483742" r:id="rId26"/>
    <p:sldLayoutId id="2147483743" r:id="rId27"/>
    <p:sldLayoutId id="2147483744" r:id="rId28"/>
    <p:sldLayoutId id="2147483745" r:id="rId29"/>
    <p:sldLayoutId id="2147483746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linkedin.com/in/mr-ivan-rodin/" TargetMode="External"/><Relationship Id="rId4" Type="http://schemas.openxmlformats.org/officeDocument/2006/relationships/hyperlink" Target="https://t.me/aimazing_materials" TargetMode="External"/><Relationship Id="rId5" Type="http://schemas.openxmlformats.org/officeDocument/2006/relationships/image" Target="../media/image6.jpg"/><Relationship Id="rId6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9.png"/><Relationship Id="rId7" Type="http://schemas.openxmlformats.org/officeDocument/2006/relationships/image" Target="../media/image1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www.kaggle.com/datasets/shakyadissanayake/oily-dry-and-normal-skin-types-dataset" TargetMode="External"/><Relationship Id="rId4" Type="http://schemas.openxmlformats.org/officeDocument/2006/relationships/image" Target="../media/image16.jpg"/><Relationship Id="rId5" Type="http://schemas.openxmlformats.org/officeDocument/2006/relationships/image" Target="../media/image20.jpg"/><Relationship Id="rId6" Type="http://schemas.openxmlformats.org/officeDocument/2006/relationships/image" Target="../media/image18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2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7.png"/><Relationship Id="rId7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04"/>
          <p:cNvSpPr txBox="1"/>
          <p:nvPr/>
        </p:nvSpPr>
        <p:spPr>
          <a:xfrm>
            <a:off x="974500" y="2853950"/>
            <a:ext cx="6887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None/>
            </a:pPr>
            <a:r>
              <a:rPr lang="ru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Как эффективно переиспользовать модели для решения новых задач</a:t>
            </a:r>
            <a:endParaRPr i="0" sz="2400" u="none" cap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38" name="Google Shape;438;p104"/>
          <p:cNvCxnSpPr/>
          <p:nvPr/>
        </p:nvCxnSpPr>
        <p:spPr>
          <a:xfrm>
            <a:off x="1010878" y="2612212"/>
            <a:ext cx="377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439" name="Google Shape;439;p104"/>
          <p:cNvSpPr txBox="1"/>
          <p:nvPr/>
        </p:nvSpPr>
        <p:spPr>
          <a:xfrm>
            <a:off x="919200" y="1032150"/>
            <a:ext cx="7803600" cy="13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300"/>
              <a:buFont typeface="Montserrat ExtraBold"/>
              <a:buNone/>
            </a:pPr>
            <a:r>
              <a:rPr b="1" lang="ru" sz="5200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Дообучение нейросетей</a:t>
            </a:r>
            <a:endParaRPr b="1" i="0" sz="5200" u="none" cap="none" strike="noStrike">
              <a:solidFill>
                <a:srgbClr val="5E5E5E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13"/>
          <p:cNvSpPr/>
          <p:nvPr/>
        </p:nvSpPr>
        <p:spPr>
          <a:xfrm>
            <a:off x="2220950" y="1548775"/>
            <a:ext cx="4583700" cy="2685900"/>
          </a:xfrm>
          <a:prstGeom prst="roundRect">
            <a:avLst>
              <a:gd fmla="val 9652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27" name="Google Shape;527;p113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Заглянем внутрь модели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28" name="Google Shape;528;p113"/>
          <p:cNvSpPr txBox="1"/>
          <p:nvPr/>
        </p:nvSpPr>
        <p:spPr>
          <a:xfrm>
            <a:off x="7281775" y="2568475"/>
            <a:ext cx="60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29" name="Google Shape;529;p113"/>
          <p:cNvSpPr txBox="1"/>
          <p:nvPr/>
        </p:nvSpPr>
        <p:spPr>
          <a:xfrm>
            <a:off x="1020525" y="1925250"/>
            <a:ext cx="60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530" name="Google Shape;530;p113"/>
          <p:cNvSpPr txBox="1"/>
          <p:nvPr/>
        </p:nvSpPr>
        <p:spPr>
          <a:xfrm>
            <a:off x="3072000" y="102557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f(x,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1" name="Google Shape;531;p113"/>
          <p:cNvSpPr txBox="1"/>
          <p:nvPr/>
        </p:nvSpPr>
        <p:spPr>
          <a:xfrm>
            <a:off x="1020525" y="3043825"/>
            <a:ext cx="723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532" name="Google Shape;532;p113"/>
          <p:cNvSpPr txBox="1"/>
          <p:nvPr/>
        </p:nvSpPr>
        <p:spPr>
          <a:xfrm>
            <a:off x="2337650" y="2106775"/>
            <a:ext cx="43503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r>
              <a:rPr lang="ru" sz="3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relu(</a:t>
            </a:r>
            <a:r>
              <a:rPr lang="ru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r>
              <a:rPr lang="ru" sz="3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r>
              <a:rPr lang="ru" sz="3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+ </a:t>
            </a:r>
            <a:r>
              <a:rPr lang="ru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3</a:t>
            </a:r>
            <a:r>
              <a:rPr lang="ru" sz="30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1600">
              <a:solidFill>
                <a:schemeClr val="dk2"/>
              </a:solidFill>
            </a:endParaRPr>
          </a:p>
          <a:p>
            <a:pPr indent="-4191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 ExtraBold"/>
              <a:buChar char="+"/>
            </a:pPr>
            <a:r>
              <a:rPr lang="ru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4</a:t>
            </a:r>
            <a:r>
              <a:rPr lang="ru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r>
              <a:rPr lang="ru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 </a:t>
            </a:r>
            <a:r>
              <a:rPr lang="ru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+ </a:t>
            </a:r>
            <a:r>
              <a:rPr lang="ru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5</a:t>
            </a:r>
            <a:r>
              <a:rPr lang="ru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r>
              <a:rPr lang="ru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 </a:t>
            </a:r>
            <a:r>
              <a:rPr lang="ru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+ </a:t>
            </a:r>
            <a:r>
              <a:rPr lang="ru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6</a:t>
            </a:r>
            <a:r>
              <a:rPr lang="ru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r>
              <a:rPr lang="ru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r>
              <a:rPr lang="ru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) + … + </a:t>
            </a:r>
            <a:r>
              <a:rPr lang="ru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175000000000</a:t>
            </a:r>
            <a:endParaRPr sz="16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533" name="Google Shape;533;p113"/>
          <p:cNvCxnSpPr/>
          <p:nvPr/>
        </p:nvCxnSpPr>
        <p:spPr>
          <a:xfrm>
            <a:off x="6804650" y="2891725"/>
            <a:ext cx="477000" cy="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4" name="Google Shape;534;p113"/>
          <p:cNvCxnSpPr/>
          <p:nvPr/>
        </p:nvCxnSpPr>
        <p:spPr>
          <a:xfrm>
            <a:off x="1626225" y="2248500"/>
            <a:ext cx="532500" cy="54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5" name="Google Shape;535;p113"/>
          <p:cNvCxnSpPr/>
          <p:nvPr/>
        </p:nvCxnSpPr>
        <p:spPr>
          <a:xfrm>
            <a:off x="1626225" y="3364375"/>
            <a:ext cx="532500" cy="54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114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Модель - последовательность слоев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41" name="Google Shape;541;p114"/>
          <p:cNvSpPr/>
          <p:nvPr/>
        </p:nvSpPr>
        <p:spPr>
          <a:xfrm>
            <a:off x="2220950" y="1548775"/>
            <a:ext cx="4583700" cy="2685900"/>
          </a:xfrm>
          <a:prstGeom prst="roundRect">
            <a:avLst>
              <a:gd fmla="val 9652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42" name="Google Shape;542;p114"/>
          <p:cNvSpPr txBox="1"/>
          <p:nvPr/>
        </p:nvSpPr>
        <p:spPr>
          <a:xfrm>
            <a:off x="7281775" y="2568475"/>
            <a:ext cx="60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3" name="Google Shape;543;p114"/>
          <p:cNvSpPr txBox="1"/>
          <p:nvPr/>
        </p:nvSpPr>
        <p:spPr>
          <a:xfrm>
            <a:off x="1020525" y="1925250"/>
            <a:ext cx="60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544" name="Google Shape;544;p114"/>
          <p:cNvSpPr txBox="1"/>
          <p:nvPr/>
        </p:nvSpPr>
        <p:spPr>
          <a:xfrm>
            <a:off x="3072000" y="102557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y=f(x,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5" name="Google Shape;545;p114"/>
          <p:cNvSpPr txBox="1"/>
          <p:nvPr/>
        </p:nvSpPr>
        <p:spPr>
          <a:xfrm>
            <a:off x="1020525" y="3043825"/>
            <a:ext cx="723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1600">
              <a:solidFill>
                <a:schemeClr val="lt1"/>
              </a:solidFill>
            </a:endParaRPr>
          </a:p>
        </p:txBody>
      </p:sp>
      <p:cxnSp>
        <p:nvCxnSpPr>
          <p:cNvPr id="546" name="Google Shape;546;p114"/>
          <p:cNvCxnSpPr/>
          <p:nvPr/>
        </p:nvCxnSpPr>
        <p:spPr>
          <a:xfrm>
            <a:off x="6804650" y="2891725"/>
            <a:ext cx="477000" cy="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" name="Google Shape;547;p114"/>
          <p:cNvCxnSpPr/>
          <p:nvPr/>
        </p:nvCxnSpPr>
        <p:spPr>
          <a:xfrm>
            <a:off x="1626225" y="2248500"/>
            <a:ext cx="532500" cy="54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8" name="Google Shape;548;p114"/>
          <p:cNvCxnSpPr/>
          <p:nvPr/>
        </p:nvCxnSpPr>
        <p:spPr>
          <a:xfrm>
            <a:off x="1626225" y="3364375"/>
            <a:ext cx="532500" cy="54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9" name="Google Shape;549;p114"/>
          <p:cNvSpPr/>
          <p:nvPr/>
        </p:nvSpPr>
        <p:spPr>
          <a:xfrm>
            <a:off x="2348700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50" name="Google Shape;550;p114"/>
          <p:cNvSpPr txBox="1"/>
          <p:nvPr/>
        </p:nvSpPr>
        <p:spPr>
          <a:xfrm rot="-5400000">
            <a:off x="1573650" y="263012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1: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8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115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Модель - последовательность слоев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56" name="Google Shape;556;p115"/>
          <p:cNvSpPr/>
          <p:nvPr/>
        </p:nvSpPr>
        <p:spPr>
          <a:xfrm>
            <a:off x="2220950" y="1548775"/>
            <a:ext cx="4583700" cy="2685900"/>
          </a:xfrm>
          <a:prstGeom prst="roundRect">
            <a:avLst>
              <a:gd fmla="val 9652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57" name="Google Shape;557;p115"/>
          <p:cNvSpPr txBox="1"/>
          <p:nvPr/>
        </p:nvSpPr>
        <p:spPr>
          <a:xfrm>
            <a:off x="7281775" y="2568475"/>
            <a:ext cx="60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8" name="Google Shape;558;p115"/>
          <p:cNvSpPr txBox="1"/>
          <p:nvPr/>
        </p:nvSpPr>
        <p:spPr>
          <a:xfrm>
            <a:off x="1020525" y="1925250"/>
            <a:ext cx="60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559" name="Google Shape;559;p115"/>
          <p:cNvSpPr txBox="1"/>
          <p:nvPr/>
        </p:nvSpPr>
        <p:spPr>
          <a:xfrm>
            <a:off x="3072000" y="102557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y=</a:t>
            </a: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f(x,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60" name="Google Shape;560;p115"/>
          <p:cNvSpPr txBox="1"/>
          <p:nvPr/>
        </p:nvSpPr>
        <p:spPr>
          <a:xfrm>
            <a:off x="1020525" y="3043825"/>
            <a:ext cx="723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1600">
              <a:solidFill>
                <a:schemeClr val="lt1"/>
              </a:solidFill>
            </a:endParaRPr>
          </a:p>
        </p:txBody>
      </p:sp>
      <p:cxnSp>
        <p:nvCxnSpPr>
          <p:cNvPr id="561" name="Google Shape;561;p115"/>
          <p:cNvCxnSpPr/>
          <p:nvPr/>
        </p:nvCxnSpPr>
        <p:spPr>
          <a:xfrm>
            <a:off x="6804650" y="2891725"/>
            <a:ext cx="477000" cy="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2" name="Google Shape;562;p115"/>
          <p:cNvCxnSpPr/>
          <p:nvPr/>
        </p:nvCxnSpPr>
        <p:spPr>
          <a:xfrm>
            <a:off x="1626225" y="2248500"/>
            <a:ext cx="532500" cy="54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3" name="Google Shape;563;p115"/>
          <p:cNvCxnSpPr/>
          <p:nvPr/>
        </p:nvCxnSpPr>
        <p:spPr>
          <a:xfrm>
            <a:off x="1626225" y="3364375"/>
            <a:ext cx="532500" cy="54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4" name="Google Shape;564;p115"/>
          <p:cNvSpPr/>
          <p:nvPr/>
        </p:nvSpPr>
        <p:spPr>
          <a:xfrm>
            <a:off x="2348700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65" name="Google Shape;565;p115"/>
          <p:cNvSpPr/>
          <p:nvPr/>
        </p:nvSpPr>
        <p:spPr>
          <a:xfrm>
            <a:off x="3117763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66" name="Google Shape;566;p115"/>
          <p:cNvSpPr txBox="1"/>
          <p:nvPr/>
        </p:nvSpPr>
        <p:spPr>
          <a:xfrm rot="-5400000">
            <a:off x="1573650" y="263012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1: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800">
              <a:solidFill>
                <a:schemeClr val="accent1"/>
              </a:solidFill>
            </a:endParaRPr>
          </a:p>
        </p:txBody>
      </p:sp>
      <p:sp>
        <p:nvSpPr>
          <p:cNvPr id="567" name="Google Shape;567;p115"/>
          <p:cNvSpPr txBox="1"/>
          <p:nvPr/>
        </p:nvSpPr>
        <p:spPr>
          <a:xfrm rot="-5400000">
            <a:off x="2342713" y="263012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2: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8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116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Модель - последовательность слоев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73" name="Google Shape;573;p116"/>
          <p:cNvSpPr/>
          <p:nvPr/>
        </p:nvSpPr>
        <p:spPr>
          <a:xfrm>
            <a:off x="2220950" y="1548775"/>
            <a:ext cx="4583700" cy="2685900"/>
          </a:xfrm>
          <a:prstGeom prst="roundRect">
            <a:avLst>
              <a:gd fmla="val 9652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74" name="Google Shape;574;p116"/>
          <p:cNvSpPr txBox="1"/>
          <p:nvPr/>
        </p:nvSpPr>
        <p:spPr>
          <a:xfrm>
            <a:off x="7281775" y="2568475"/>
            <a:ext cx="60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75" name="Google Shape;575;p116"/>
          <p:cNvSpPr txBox="1"/>
          <p:nvPr/>
        </p:nvSpPr>
        <p:spPr>
          <a:xfrm>
            <a:off x="1020525" y="1925250"/>
            <a:ext cx="60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576" name="Google Shape;576;p116"/>
          <p:cNvSpPr txBox="1"/>
          <p:nvPr/>
        </p:nvSpPr>
        <p:spPr>
          <a:xfrm>
            <a:off x="3072000" y="102557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y=f(x,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77" name="Google Shape;577;p116"/>
          <p:cNvSpPr txBox="1"/>
          <p:nvPr/>
        </p:nvSpPr>
        <p:spPr>
          <a:xfrm>
            <a:off x="1020525" y="3043825"/>
            <a:ext cx="723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1600">
              <a:solidFill>
                <a:schemeClr val="lt1"/>
              </a:solidFill>
            </a:endParaRPr>
          </a:p>
        </p:txBody>
      </p:sp>
      <p:cxnSp>
        <p:nvCxnSpPr>
          <p:cNvPr id="578" name="Google Shape;578;p116"/>
          <p:cNvCxnSpPr/>
          <p:nvPr/>
        </p:nvCxnSpPr>
        <p:spPr>
          <a:xfrm>
            <a:off x="6804650" y="2891725"/>
            <a:ext cx="477000" cy="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9" name="Google Shape;579;p116"/>
          <p:cNvCxnSpPr/>
          <p:nvPr/>
        </p:nvCxnSpPr>
        <p:spPr>
          <a:xfrm>
            <a:off x="1626225" y="2248500"/>
            <a:ext cx="532500" cy="54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0" name="Google Shape;580;p116"/>
          <p:cNvCxnSpPr/>
          <p:nvPr/>
        </p:nvCxnSpPr>
        <p:spPr>
          <a:xfrm>
            <a:off x="1626225" y="3364375"/>
            <a:ext cx="532500" cy="54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1" name="Google Shape;581;p116"/>
          <p:cNvSpPr/>
          <p:nvPr/>
        </p:nvSpPr>
        <p:spPr>
          <a:xfrm>
            <a:off x="2348700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82" name="Google Shape;582;p116"/>
          <p:cNvSpPr/>
          <p:nvPr/>
        </p:nvSpPr>
        <p:spPr>
          <a:xfrm>
            <a:off x="3117763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83" name="Google Shape;583;p116"/>
          <p:cNvSpPr/>
          <p:nvPr/>
        </p:nvSpPr>
        <p:spPr>
          <a:xfrm>
            <a:off x="4210350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84" name="Google Shape;584;p116"/>
          <p:cNvSpPr/>
          <p:nvPr/>
        </p:nvSpPr>
        <p:spPr>
          <a:xfrm>
            <a:off x="5976050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85" name="Google Shape;585;p116"/>
          <p:cNvSpPr/>
          <p:nvPr/>
        </p:nvSpPr>
        <p:spPr>
          <a:xfrm>
            <a:off x="5214988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86" name="Google Shape;586;p116"/>
          <p:cNvSpPr txBox="1"/>
          <p:nvPr/>
        </p:nvSpPr>
        <p:spPr>
          <a:xfrm rot="-5400000">
            <a:off x="1573650" y="263012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1: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800">
              <a:solidFill>
                <a:schemeClr val="accent1"/>
              </a:solidFill>
            </a:endParaRPr>
          </a:p>
        </p:txBody>
      </p:sp>
      <p:sp>
        <p:nvSpPr>
          <p:cNvPr id="587" name="Google Shape;587;p116"/>
          <p:cNvSpPr txBox="1"/>
          <p:nvPr/>
        </p:nvSpPr>
        <p:spPr>
          <a:xfrm rot="-5400000">
            <a:off x="2342713" y="263012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2: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800">
              <a:solidFill>
                <a:schemeClr val="accent1"/>
              </a:solidFill>
            </a:endParaRPr>
          </a:p>
        </p:txBody>
      </p:sp>
      <p:sp>
        <p:nvSpPr>
          <p:cNvPr id="588" name="Google Shape;588;p116"/>
          <p:cNvSpPr txBox="1"/>
          <p:nvPr/>
        </p:nvSpPr>
        <p:spPr>
          <a:xfrm rot="-5400000">
            <a:off x="3435300" y="268212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m: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</a:t>
            </a:r>
            <a:endParaRPr sz="800">
              <a:solidFill>
                <a:schemeClr val="accent1"/>
              </a:solidFill>
            </a:endParaRPr>
          </a:p>
        </p:txBody>
      </p:sp>
      <p:sp>
        <p:nvSpPr>
          <p:cNvPr id="589" name="Google Shape;589;p116"/>
          <p:cNvSpPr txBox="1"/>
          <p:nvPr/>
        </p:nvSpPr>
        <p:spPr>
          <a:xfrm rot="-5400000">
            <a:off x="4424725" y="272437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N-1: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5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N-1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590" name="Google Shape;590;p116"/>
          <p:cNvSpPr txBox="1"/>
          <p:nvPr/>
        </p:nvSpPr>
        <p:spPr>
          <a:xfrm rot="-5400000">
            <a:off x="5177125" y="268212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N: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3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</a:t>
            </a:r>
            <a:endParaRPr sz="5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17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Модель - последовательность слоев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96" name="Google Shape;596;p117"/>
          <p:cNvSpPr/>
          <p:nvPr/>
        </p:nvSpPr>
        <p:spPr>
          <a:xfrm>
            <a:off x="2220950" y="1548775"/>
            <a:ext cx="4583700" cy="2685900"/>
          </a:xfrm>
          <a:prstGeom prst="roundRect">
            <a:avLst>
              <a:gd fmla="val 9652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97" name="Google Shape;597;p117"/>
          <p:cNvSpPr txBox="1"/>
          <p:nvPr/>
        </p:nvSpPr>
        <p:spPr>
          <a:xfrm>
            <a:off x="7281775" y="2568475"/>
            <a:ext cx="60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98" name="Google Shape;598;p117"/>
          <p:cNvSpPr txBox="1"/>
          <p:nvPr/>
        </p:nvSpPr>
        <p:spPr>
          <a:xfrm>
            <a:off x="1020525" y="1925250"/>
            <a:ext cx="60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599" name="Google Shape;599;p117"/>
          <p:cNvSpPr txBox="1"/>
          <p:nvPr/>
        </p:nvSpPr>
        <p:spPr>
          <a:xfrm>
            <a:off x="1020525" y="3043825"/>
            <a:ext cx="723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</a:t>
            </a:r>
            <a:r>
              <a:rPr lang="ru" sz="1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1600">
              <a:solidFill>
                <a:schemeClr val="lt1"/>
              </a:solidFill>
            </a:endParaRPr>
          </a:p>
        </p:txBody>
      </p:sp>
      <p:cxnSp>
        <p:nvCxnSpPr>
          <p:cNvPr id="600" name="Google Shape;600;p117"/>
          <p:cNvCxnSpPr/>
          <p:nvPr/>
        </p:nvCxnSpPr>
        <p:spPr>
          <a:xfrm>
            <a:off x="6804650" y="2891725"/>
            <a:ext cx="477000" cy="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1" name="Google Shape;601;p117"/>
          <p:cNvCxnSpPr/>
          <p:nvPr/>
        </p:nvCxnSpPr>
        <p:spPr>
          <a:xfrm>
            <a:off x="1626225" y="2248500"/>
            <a:ext cx="532500" cy="54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2" name="Google Shape;602;p117"/>
          <p:cNvCxnSpPr/>
          <p:nvPr/>
        </p:nvCxnSpPr>
        <p:spPr>
          <a:xfrm>
            <a:off x="1626225" y="3364375"/>
            <a:ext cx="532500" cy="54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3" name="Google Shape;603;p117"/>
          <p:cNvSpPr/>
          <p:nvPr/>
        </p:nvSpPr>
        <p:spPr>
          <a:xfrm>
            <a:off x="2348700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4" name="Google Shape;604;p117"/>
          <p:cNvSpPr/>
          <p:nvPr/>
        </p:nvSpPr>
        <p:spPr>
          <a:xfrm>
            <a:off x="3117763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5" name="Google Shape;605;p117"/>
          <p:cNvSpPr/>
          <p:nvPr/>
        </p:nvSpPr>
        <p:spPr>
          <a:xfrm>
            <a:off x="4210350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6" name="Google Shape;606;p117"/>
          <p:cNvSpPr/>
          <p:nvPr/>
        </p:nvSpPr>
        <p:spPr>
          <a:xfrm>
            <a:off x="5976050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7" name="Google Shape;607;p117"/>
          <p:cNvSpPr/>
          <p:nvPr/>
        </p:nvSpPr>
        <p:spPr>
          <a:xfrm>
            <a:off x="5214988" y="1605925"/>
            <a:ext cx="723300" cy="25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8" name="Google Shape;608;p117"/>
          <p:cNvSpPr txBox="1"/>
          <p:nvPr/>
        </p:nvSpPr>
        <p:spPr>
          <a:xfrm rot="-5400000">
            <a:off x="1573650" y="263012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1: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800">
              <a:solidFill>
                <a:schemeClr val="accent1"/>
              </a:solidFill>
            </a:endParaRPr>
          </a:p>
        </p:txBody>
      </p:sp>
      <p:sp>
        <p:nvSpPr>
          <p:cNvPr id="609" name="Google Shape;609;p117"/>
          <p:cNvSpPr txBox="1"/>
          <p:nvPr/>
        </p:nvSpPr>
        <p:spPr>
          <a:xfrm rot="-5400000">
            <a:off x="2342713" y="263012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2: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sz="800">
              <a:solidFill>
                <a:schemeClr val="accent1"/>
              </a:solidFill>
            </a:endParaRPr>
          </a:p>
        </p:txBody>
      </p:sp>
      <p:sp>
        <p:nvSpPr>
          <p:cNvPr id="610" name="Google Shape;610;p117"/>
          <p:cNvSpPr txBox="1"/>
          <p:nvPr/>
        </p:nvSpPr>
        <p:spPr>
          <a:xfrm rot="-5400000">
            <a:off x="3435300" y="268212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</a:t>
            </a: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6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</a:t>
            </a:r>
            <a:endParaRPr sz="800">
              <a:solidFill>
                <a:schemeClr val="accent1"/>
              </a:solidFill>
            </a:endParaRPr>
          </a:p>
        </p:txBody>
      </p:sp>
      <p:sp>
        <p:nvSpPr>
          <p:cNvPr id="611" name="Google Shape;611;p117"/>
          <p:cNvSpPr txBox="1"/>
          <p:nvPr/>
        </p:nvSpPr>
        <p:spPr>
          <a:xfrm rot="-5400000">
            <a:off x="4424725" y="272437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N-1: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5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N-1</a:t>
            </a:r>
            <a:endParaRPr sz="700">
              <a:solidFill>
                <a:schemeClr val="accent1"/>
              </a:solidFill>
            </a:endParaRPr>
          </a:p>
        </p:txBody>
      </p:sp>
      <p:sp>
        <p:nvSpPr>
          <p:cNvPr id="612" name="Google Shape;612;p117"/>
          <p:cNvSpPr txBox="1"/>
          <p:nvPr/>
        </p:nvSpPr>
        <p:spPr>
          <a:xfrm rot="-5400000">
            <a:off x="5177125" y="2682125"/>
            <a:ext cx="2273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слой N: </a:t>
            </a:r>
            <a:r>
              <a:rPr lang="ru" sz="22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r>
              <a:rPr lang="ru" sz="13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</a:t>
            </a:r>
            <a:endParaRPr sz="500">
              <a:solidFill>
                <a:schemeClr val="accent1"/>
              </a:solidFill>
            </a:endParaRPr>
          </a:p>
        </p:txBody>
      </p:sp>
      <p:sp>
        <p:nvSpPr>
          <p:cNvPr id="613" name="Google Shape;613;p117"/>
          <p:cNvSpPr/>
          <p:nvPr/>
        </p:nvSpPr>
        <p:spPr>
          <a:xfrm rot="-5400000">
            <a:off x="3565350" y="103025"/>
            <a:ext cx="234900" cy="2572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4" name="Google Shape;614;p117"/>
          <p:cNvSpPr txBox="1"/>
          <p:nvPr/>
        </p:nvSpPr>
        <p:spPr>
          <a:xfrm>
            <a:off x="2154600" y="874088"/>
            <a:ext cx="3056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извлечение признаков</a:t>
            </a:r>
            <a:endParaRPr i="1" sz="700"/>
          </a:p>
        </p:txBody>
      </p:sp>
      <p:sp>
        <p:nvSpPr>
          <p:cNvPr id="615" name="Google Shape;615;p117"/>
          <p:cNvSpPr txBox="1"/>
          <p:nvPr/>
        </p:nvSpPr>
        <p:spPr>
          <a:xfrm>
            <a:off x="4206225" y="4380725"/>
            <a:ext cx="257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генерация ответа</a:t>
            </a:r>
            <a:endParaRPr i="1" sz="700"/>
          </a:p>
        </p:txBody>
      </p:sp>
      <p:sp>
        <p:nvSpPr>
          <p:cNvPr id="616" name="Google Shape;616;p117"/>
          <p:cNvSpPr/>
          <p:nvPr/>
        </p:nvSpPr>
        <p:spPr>
          <a:xfrm flipH="1" rot="-5400000">
            <a:off x="5447950" y="3042975"/>
            <a:ext cx="257400" cy="2572500"/>
          </a:xfrm>
          <a:prstGeom prst="rightBrace">
            <a:avLst>
              <a:gd fmla="val 50000" name="adj1"/>
              <a:gd fmla="val 50594" name="adj2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18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Составная структура моделей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22" name="Google Shape;622;p118"/>
          <p:cNvSpPr/>
          <p:nvPr/>
        </p:nvSpPr>
        <p:spPr>
          <a:xfrm>
            <a:off x="2049150" y="1476175"/>
            <a:ext cx="2281200" cy="144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Extractor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3" name="Google Shape;623;p118"/>
          <p:cNvCxnSpPr>
            <a:stCxn id="624" idx="3"/>
            <a:endCxn id="622" idx="1"/>
          </p:cNvCxnSpPr>
          <p:nvPr/>
        </p:nvCxnSpPr>
        <p:spPr>
          <a:xfrm>
            <a:off x="1803351" y="2196928"/>
            <a:ext cx="245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24" name="Google Shape;624;p118"/>
          <p:cNvPicPr preferRelativeResize="0"/>
          <p:nvPr/>
        </p:nvPicPr>
        <p:blipFill rotWithShape="1">
          <a:blip r:embed="rId3">
            <a:alphaModFix/>
          </a:blip>
          <a:srcRect b="0" l="16539" r="20213" t="0"/>
          <a:stretch/>
        </p:blipFill>
        <p:spPr>
          <a:xfrm>
            <a:off x="606050" y="1723644"/>
            <a:ext cx="1197302" cy="946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119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Составная структура моделей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30" name="Google Shape;630;p119"/>
          <p:cNvSpPr/>
          <p:nvPr/>
        </p:nvSpPr>
        <p:spPr>
          <a:xfrm>
            <a:off x="4574700" y="1832275"/>
            <a:ext cx="1197300" cy="7323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Embedding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31" name="Google Shape;631;p119"/>
          <p:cNvSpPr/>
          <p:nvPr/>
        </p:nvSpPr>
        <p:spPr>
          <a:xfrm>
            <a:off x="2049150" y="1476175"/>
            <a:ext cx="2281200" cy="144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Extractor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32" name="Google Shape;632;p119"/>
          <p:cNvCxnSpPr/>
          <p:nvPr/>
        </p:nvCxnSpPr>
        <p:spPr>
          <a:xfrm>
            <a:off x="4330350" y="2198425"/>
            <a:ext cx="244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33" name="Google Shape;633;p119"/>
          <p:cNvCxnSpPr>
            <a:stCxn id="634" idx="3"/>
            <a:endCxn id="631" idx="1"/>
          </p:cNvCxnSpPr>
          <p:nvPr/>
        </p:nvCxnSpPr>
        <p:spPr>
          <a:xfrm>
            <a:off x="1803351" y="2196928"/>
            <a:ext cx="245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34" name="Google Shape;634;p119"/>
          <p:cNvPicPr preferRelativeResize="0"/>
          <p:nvPr/>
        </p:nvPicPr>
        <p:blipFill rotWithShape="1">
          <a:blip r:embed="rId3">
            <a:alphaModFix/>
          </a:blip>
          <a:srcRect b="0" l="16539" r="20213" t="0"/>
          <a:stretch/>
        </p:blipFill>
        <p:spPr>
          <a:xfrm>
            <a:off x="606050" y="1723644"/>
            <a:ext cx="1197302" cy="946568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119"/>
          <p:cNvSpPr txBox="1"/>
          <p:nvPr/>
        </p:nvSpPr>
        <p:spPr>
          <a:xfrm>
            <a:off x="4608150" y="2564575"/>
            <a:ext cx="11304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-1.2</a:t>
            </a:r>
            <a:endParaRPr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0.9</a:t>
            </a:r>
            <a:endParaRPr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2.4</a:t>
            </a:r>
            <a:endParaRPr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-3.7</a:t>
            </a:r>
            <a:endParaRPr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36" name="Google Shape;636;p119"/>
          <p:cNvSpPr/>
          <p:nvPr/>
        </p:nvSpPr>
        <p:spPr>
          <a:xfrm>
            <a:off x="4790450" y="2668725"/>
            <a:ext cx="83100" cy="1379100"/>
          </a:xfrm>
          <a:prstGeom prst="leftBracket">
            <a:avLst>
              <a:gd fmla="val 8333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7" name="Google Shape;637;p119"/>
          <p:cNvSpPr/>
          <p:nvPr/>
        </p:nvSpPr>
        <p:spPr>
          <a:xfrm flipH="1">
            <a:off x="5482225" y="2668725"/>
            <a:ext cx="83100" cy="1379100"/>
          </a:xfrm>
          <a:prstGeom prst="leftBracket">
            <a:avLst>
              <a:gd fmla="val 8333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120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Составная структура моделей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43" name="Google Shape;643;p120"/>
          <p:cNvSpPr/>
          <p:nvPr/>
        </p:nvSpPr>
        <p:spPr>
          <a:xfrm>
            <a:off x="4574700" y="1832275"/>
            <a:ext cx="1197300" cy="7323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Embedding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44" name="Google Shape;644;p120"/>
          <p:cNvSpPr/>
          <p:nvPr/>
        </p:nvSpPr>
        <p:spPr>
          <a:xfrm>
            <a:off x="6016350" y="1476175"/>
            <a:ext cx="1078500" cy="144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Classifier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45" name="Google Shape;645;p120"/>
          <p:cNvSpPr/>
          <p:nvPr/>
        </p:nvSpPr>
        <p:spPr>
          <a:xfrm>
            <a:off x="2049150" y="1476175"/>
            <a:ext cx="2281200" cy="144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Extractor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46" name="Google Shape;646;p120"/>
          <p:cNvCxnSpPr/>
          <p:nvPr/>
        </p:nvCxnSpPr>
        <p:spPr>
          <a:xfrm>
            <a:off x="4330350" y="2198425"/>
            <a:ext cx="244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7" name="Google Shape;647;p120"/>
          <p:cNvCxnSpPr>
            <a:stCxn id="643" idx="3"/>
            <a:endCxn id="644" idx="1"/>
          </p:cNvCxnSpPr>
          <p:nvPr/>
        </p:nvCxnSpPr>
        <p:spPr>
          <a:xfrm flipH="1" rot="10800000">
            <a:off x="5772000" y="2196925"/>
            <a:ext cx="244500" cy="15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8" name="Google Shape;648;p120"/>
          <p:cNvCxnSpPr>
            <a:stCxn id="649" idx="3"/>
            <a:endCxn id="645" idx="1"/>
          </p:cNvCxnSpPr>
          <p:nvPr/>
        </p:nvCxnSpPr>
        <p:spPr>
          <a:xfrm>
            <a:off x="1803351" y="2196928"/>
            <a:ext cx="245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49" name="Google Shape;649;p120"/>
          <p:cNvPicPr preferRelativeResize="0"/>
          <p:nvPr/>
        </p:nvPicPr>
        <p:blipFill rotWithShape="1">
          <a:blip r:embed="rId3">
            <a:alphaModFix/>
          </a:blip>
          <a:srcRect b="0" l="16539" r="20213" t="0"/>
          <a:stretch/>
        </p:blipFill>
        <p:spPr>
          <a:xfrm>
            <a:off x="606050" y="1723644"/>
            <a:ext cx="1197302" cy="946568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120"/>
          <p:cNvSpPr txBox="1"/>
          <p:nvPr/>
        </p:nvSpPr>
        <p:spPr>
          <a:xfrm>
            <a:off x="7445750" y="1873663"/>
            <a:ext cx="1010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кот</a:t>
            </a:r>
            <a:endParaRPr>
              <a:solidFill>
                <a:schemeClr val="accent3"/>
              </a:solidFill>
            </a:endParaRPr>
          </a:p>
        </p:txBody>
      </p:sp>
      <p:cxnSp>
        <p:nvCxnSpPr>
          <p:cNvPr id="651" name="Google Shape;651;p120"/>
          <p:cNvCxnSpPr/>
          <p:nvPr/>
        </p:nvCxnSpPr>
        <p:spPr>
          <a:xfrm flipH="1" rot="10800000">
            <a:off x="7148050" y="2196175"/>
            <a:ext cx="244500" cy="15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2" name="Google Shape;652;p120"/>
          <p:cNvSpPr txBox="1"/>
          <p:nvPr/>
        </p:nvSpPr>
        <p:spPr>
          <a:xfrm>
            <a:off x="4608150" y="2564575"/>
            <a:ext cx="11304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-1.2</a:t>
            </a:r>
            <a:endParaRPr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0.9</a:t>
            </a:r>
            <a:endParaRPr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2.4</a:t>
            </a:r>
            <a:endParaRPr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-3.7</a:t>
            </a:r>
            <a:endParaRPr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53" name="Google Shape;653;p120"/>
          <p:cNvSpPr/>
          <p:nvPr/>
        </p:nvSpPr>
        <p:spPr>
          <a:xfrm>
            <a:off x="4790450" y="2668725"/>
            <a:ext cx="83100" cy="1379100"/>
          </a:xfrm>
          <a:prstGeom prst="leftBracket">
            <a:avLst>
              <a:gd fmla="val 8333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4" name="Google Shape;654;p120"/>
          <p:cNvSpPr/>
          <p:nvPr/>
        </p:nvSpPr>
        <p:spPr>
          <a:xfrm flipH="1">
            <a:off x="5482225" y="2668725"/>
            <a:ext cx="83100" cy="1379100"/>
          </a:xfrm>
          <a:prstGeom prst="leftBracket">
            <a:avLst>
              <a:gd fmla="val 8333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21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Основной вопрос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60" name="Google Shape;660;p121"/>
          <p:cNvSpPr txBox="1"/>
          <p:nvPr/>
        </p:nvSpPr>
        <p:spPr>
          <a:xfrm>
            <a:off x="453650" y="2063850"/>
            <a:ext cx="81492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" sz="1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Q:</a:t>
            </a:r>
            <a:r>
              <a:rPr b="1" i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Можно ли переиспользовать feature extractor</a:t>
            </a:r>
            <a:endParaRPr b="1" i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(извлекатель признаков, кодировщик, backbone)</a:t>
            </a:r>
            <a:endParaRPr b="1" i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для того, чтобы извлекать качественные признаки из новых данных?</a:t>
            </a:r>
            <a:endParaRPr b="1" i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" sz="1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A:</a:t>
            </a:r>
            <a:r>
              <a:rPr b="1" i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да!</a:t>
            </a:r>
            <a:endParaRPr b="1" i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22"/>
          <p:cNvSpPr txBox="1"/>
          <p:nvPr/>
        </p:nvSpPr>
        <p:spPr>
          <a:xfrm>
            <a:off x="453650" y="247725"/>
            <a:ext cx="85965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Transfer Learning: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классификация изображений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66" name="Google Shape;666;p122"/>
          <p:cNvSpPr/>
          <p:nvPr/>
        </p:nvSpPr>
        <p:spPr>
          <a:xfrm>
            <a:off x="2423100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67" name="Google Shape;667;p122"/>
          <p:cNvCxnSpPr>
            <a:stCxn id="668" idx="3"/>
            <a:endCxn id="666" idx="1"/>
          </p:cNvCxnSpPr>
          <p:nvPr/>
        </p:nvCxnSpPr>
        <p:spPr>
          <a:xfrm>
            <a:off x="1989450" y="20723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9" name="Google Shape;669;p122"/>
          <p:cNvSpPr/>
          <p:nvPr/>
        </p:nvSpPr>
        <p:spPr>
          <a:xfrm>
            <a:off x="4223875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70" name="Google Shape;670;p122"/>
          <p:cNvCxnSpPr>
            <a:stCxn id="666" idx="3"/>
            <a:endCxn id="669" idx="1"/>
          </p:cNvCxnSpPr>
          <p:nvPr/>
        </p:nvCxnSpPr>
        <p:spPr>
          <a:xfrm>
            <a:off x="3952800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68" name="Google Shape;668;p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150" y="1581725"/>
            <a:ext cx="981300" cy="98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1" name="Google Shape;671;p122"/>
          <p:cNvCxnSpPr/>
          <p:nvPr/>
        </p:nvCxnSpPr>
        <p:spPr>
          <a:xfrm>
            <a:off x="5753575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2" name="Google Shape;672;p122"/>
          <p:cNvSpPr txBox="1"/>
          <p:nvPr/>
        </p:nvSpPr>
        <p:spPr>
          <a:xfrm>
            <a:off x="6066550" y="1810775"/>
            <a:ext cx="238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1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05"/>
          <p:cNvSpPr txBox="1"/>
          <p:nvPr/>
        </p:nvSpPr>
        <p:spPr>
          <a:xfrm>
            <a:off x="591250" y="1505675"/>
            <a:ext cx="51555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38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Light"/>
              <a:buChar char="-"/>
            </a:pPr>
            <a:r>
              <a:rPr lang="ru" sz="15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Постдок исследователь, Университет Катании </a:t>
            </a:r>
            <a:endParaRPr sz="15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238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Light"/>
              <a:buChar char="-"/>
            </a:pPr>
            <a:r>
              <a:rPr lang="ru" sz="15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Компьютерное зрение, анализ длинных видео, FPV, Action Anticipation</a:t>
            </a:r>
            <a:endParaRPr sz="15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238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Light"/>
              <a:buChar char="-"/>
            </a:pPr>
            <a:r>
              <a:rPr lang="ru" sz="15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Исследовательские проекты с Intel, Philips</a:t>
            </a:r>
            <a:endParaRPr sz="15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2385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 Light"/>
              <a:buChar char="-"/>
            </a:pPr>
            <a:r>
              <a:rPr lang="ru" sz="15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Публикации на CVPR, ICASSP, NAACL, CVIU</a:t>
            </a:r>
            <a:endParaRPr sz="15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LinkedIn: </a:t>
            </a:r>
            <a:r>
              <a:rPr lang="ru" sz="1500" u="sng">
                <a:solidFill>
                  <a:schemeClr val="hlink"/>
                </a:solidFill>
                <a:latin typeface="Montserrat Light"/>
                <a:ea typeface="Montserrat Light"/>
                <a:cs typeface="Montserrat Light"/>
                <a:sym typeface="Montserrat Light"/>
                <a:hlinkClick r:id="rId3"/>
              </a:rPr>
              <a:t>https://www.linkedin.com/in/mr-ivan-rodin/</a:t>
            </a:r>
            <a:endParaRPr sz="15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TG-Channel: </a:t>
            </a:r>
            <a:r>
              <a:rPr lang="ru" sz="1500" u="sng">
                <a:solidFill>
                  <a:schemeClr val="hlink"/>
                </a:solidFill>
                <a:latin typeface="Montserrat Light"/>
                <a:ea typeface="Montserrat Light"/>
                <a:cs typeface="Montserrat Light"/>
                <a:sym typeface="Montserrat Light"/>
                <a:hlinkClick r:id="rId4"/>
              </a:rPr>
              <a:t>https://t.me/aimazing_materials</a:t>
            </a:r>
            <a:r>
              <a:rPr lang="ru" sz="15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endParaRPr sz="15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45" name="Google Shape;445;p105"/>
          <p:cNvSpPr txBox="1"/>
          <p:nvPr/>
        </p:nvSpPr>
        <p:spPr>
          <a:xfrm>
            <a:off x="591249" y="667875"/>
            <a:ext cx="4839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i="0" lang="ru" sz="3600" u="none" cap="none" strike="noStrik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Я — </a:t>
            </a:r>
            <a:r>
              <a:rPr lang="ru" sz="36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Иван Родин</a:t>
            </a:r>
            <a:endParaRPr i="0" sz="3600" u="none" cap="none" strike="noStrik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446" name="Google Shape;446;p105"/>
          <p:cNvPicPr preferRelativeResize="0"/>
          <p:nvPr/>
        </p:nvPicPr>
        <p:blipFill rotWithShape="1">
          <a:blip r:embed="rId5">
            <a:alphaModFix/>
          </a:blip>
          <a:srcRect b="0" l="238" r="228" t="0"/>
          <a:stretch/>
        </p:blipFill>
        <p:spPr>
          <a:xfrm>
            <a:off x="6145225" y="1676250"/>
            <a:ext cx="2718000" cy="271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47" name="Google Shape;447;p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1250" y="3953075"/>
            <a:ext cx="999925" cy="99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23"/>
          <p:cNvSpPr txBox="1"/>
          <p:nvPr/>
        </p:nvSpPr>
        <p:spPr>
          <a:xfrm>
            <a:off x="453650" y="247725"/>
            <a:ext cx="85965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Transfer Learning: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классификация изображений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78" name="Google Shape;678;p123"/>
          <p:cNvSpPr/>
          <p:nvPr/>
        </p:nvSpPr>
        <p:spPr>
          <a:xfrm>
            <a:off x="2423100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79" name="Google Shape;679;p123"/>
          <p:cNvCxnSpPr>
            <a:stCxn id="680" idx="3"/>
            <a:endCxn id="678" idx="1"/>
          </p:cNvCxnSpPr>
          <p:nvPr/>
        </p:nvCxnSpPr>
        <p:spPr>
          <a:xfrm>
            <a:off x="1989450" y="20723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1" name="Google Shape;681;p123"/>
          <p:cNvSpPr/>
          <p:nvPr/>
        </p:nvSpPr>
        <p:spPr>
          <a:xfrm>
            <a:off x="4223875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82" name="Google Shape;682;p123"/>
          <p:cNvCxnSpPr>
            <a:stCxn id="678" idx="3"/>
            <a:endCxn id="681" idx="1"/>
          </p:cNvCxnSpPr>
          <p:nvPr/>
        </p:nvCxnSpPr>
        <p:spPr>
          <a:xfrm>
            <a:off x="3952800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80" name="Google Shape;680;p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150" y="1581725"/>
            <a:ext cx="981300" cy="98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3" name="Google Shape;683;p123"/>
          <p:cNvCxnSpPr/>
          <p:nvPr/>
        </p:nvCxnSpPr>
        <p:spPr>
          <a:xfrm>
            <a:off x="5753575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4" name="Google Shape;684;p123"/>
          <p:cNvSpPr txBox="1"/>
          <p:nvPr/>
        </p:nvSpPr>
        <p:spPr>
          <a:xfrm>
            <a:off x="6066550" y="1810775"/>
            <a:ext cx="238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1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685" name="Google Shape;685;p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6" name="Google Shape;686;p1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71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124"/>
          <p:cNvSpPr txBox="1"/>
          <p:nvPr/>
        </p:nvSpPr>
        <p:spPr>
          <a:xfrm>
            <a:off x="453650" y="247725"/>
            <a:ext cx="85965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Transfer Learning: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классификация изображений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92" name="Google Shape;692;p124"/>
          <p:cNvSpPr/>
          <p:nvPr/>
        </p:nvSpPr>
        <p:spPr>
          <a:xfrm>
            <a:off x="2423100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93" name="Google Shape;693;p124"/>
          <p:cNvCxnSpPr>
            <a:stCxn id="694" idx="3"/>
            <a:endCxn id="692" idx="1"/>
          </p:cNvCxnSpPr>
          <p:nvPr/>
        </p:nvCxnSpPr>
        <p:spPr>
          <a:xfrm>
            <a:off x="1989450" y="20723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5" name="Google Shape;695;p124"/>
          <p:cNvSpPr/>
          <p:nvPr/>
        </p:nvSpPr>
        <p:spPr>
          <a:xfrm>
            <a:off x="4223875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96" name="Google Shape;696;p124"/>
          <p:cNvCxnSpPr>
            <a:stCxn id="692" idx="3"/>
            <a:endCxn id="695" idx="1"/>
          </p:cNvCxnSpPr>
          <p:nvPr/>
        </p:nvCxnSpPr>
        <p:spPr>
          <a:xfrm>
            <a:off x="3952800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94" name="Google Shape;694;p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150" y="1581725"/>
            <a:ext cx="981300" cy="98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7" name="Google Shape;697;p124"/>
          <p:cNvCxnSpPr/>
          <p:nvPr/>
        </p:nvCxnSpPr>
        <p:spPr>
          <a:xfrm>
            <a:off x="5753575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8" name="Google Shape;698;p124"/>
          <p:cNvSpPr txBox="1"/>
          <p:nvPr/>
        </p:nvSpPr>
        <p:spPr>
          <a:xfrm>
            <a:off x="6066550" y="1810775"/>
            <a:ext cx="238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1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99" name="Google Shape;699;p124"/>
          <p:cNvSpPr/>
          <p:nvPr/>
        </p:nvSpPr>
        <p:spPr>
          <a:xfrm>
            <a:off x="2423100" y="32067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00" name="Google Shape;700;p124"/>
          <p:cNvCxnSpPr>
            <a:stCxn id="692" idx="2"/>
            <a:endCxn id="699" idx="0"/>
          </p:cNvCxnSpPr>
          <p:nvPr/>
        </p:nvCxnSpPr>
        <p:spPr>
          <a:xfrm>
            <a:off x="3187950" y="2438525"/>
            <a:ext cx="0" cy="768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01" name="Google Shape;701;p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1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71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sp>
        <p:nvSpPr>
          <p:cNvPr id="703" name="Google Shape;703;p124"/>
          <p:cNvSpPr txBox="1"/>
          <p:nvPr/>
        </p:nvSpPr>
        <p:spPr>
          <a:xfrm>
            <a:off x="3187950" y="2630175"/>
            <a:ext cx="1166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копируем</a:t>
            </a:r>
            <a:endParaRPr sz="9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25"/>
          <p:cNvSpPr txBox="1"/>
          <p:nvPr/>
        </p:nvSpPr>
        <p:spPr>
          <a:xfrm>
            <a:off x="453650" y="247725"/>
            <a:ext cx="8596500" cy="9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Transfer Learning: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классификация изображений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09" name="Google Shape;709;p125"/>
          <p:cNvSpPr/>
          <p:nvPr/>
        </p:nvSpPr>
        <p:spPr>
          <a:xfrm>
            <a:off x="2423100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10" name="Google Shape;710;p125"/>
          <p:cNvCxnSpPr>
            <a:stCxn id="711" idx="3"/>
            <a:endCxn id="709" idx="1"/>
          </p:cNvCxnSpPr>
          <p:nvPr/>
        </p:nvCxnSpPr>
        <p:spPr>
          <a:xfrm>
            <a:off x="1989450" y="20723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2" name="Google Shape;712;p125"/>
          <p:cNvSpPr/>
          <p:nvPr/>
        </p:nvSpPr>
        <p:spPr>
          <a:xfrm>
            <a:off x="4223875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13" name="Google Shape;713;p125"/>
          <p:cNvCxnSpPr>
            <a:stCxn id="709" idx="3"/>
            <a:endCxn id="712" idx="1"/>
          </p:cNvCxnSpPr>
          <p:nvPr/>
        </p:nvCxnSpPr>
        <p:spPr>
          <a:xfrm>
            <a:off x="3952800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11" name="Google Shape;711;p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150" y="1581725"/>
            <a:ext cx="981300" cy="98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4" name="Google Shape;714;p125"/>
          <p:cNvCxnSpPr/>
          <p:nvPr/>
        </p:nvCxnSpPr>
        <p:spPr>
          <a:xfrm>
            <a:off x="5753575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5" name="Google Shape;715;p125"/>
          <p:cNvSpPr txBox="1"/>
          <p:nvPr/>
        </p:nvSpPr>
        <p:spPr>
          <a:xfrm>
            <a:off x="6066550" y="1810775"/>
            <a:ext cx="238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1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16" name="Google Shape;716;p125"/>
          <p:cNvSpPr/>
          <p:nvPr/>
        </p:nvSpPr>
        <p:spPr>
          <a:xfrm>
            <a:off x="2423100" y="32067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17" name="Google Shape;717;p125"/>
          <p:cNvCxnSpPr>
            <a:stCxn id="718" idx="3"/>
            <a:endCxn id="716" idx="1"/>
          </p:cNvCxnSpPr>
          <p:nvPr/>
        </p:nvCxnSpPr>
        <p:spPr>
          <a:xfrm>
            <a:off x="1989600" y="35728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9" name="Google Shape;719;p125"/>
          <p:cNvSpPr/>
          <p:nvPr/>
        </p:nvSpPr>
        <p:spPr>
          <a:xfrm>
            <a:off x="4223875" y="32067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2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20" name="Google Shape;720;p125"/>
          <p:cNvCxnSpPr>
            <a:stCxn id="716" idx="3"/>
            <a:endCxn id="719" idx="1"/>
          </p:cNvCxnSpPr>
          <p:nvPr/>
        </p:nvCxnSpPr>
        <p:spPr>
          <a:xfrm>
            <a:off x="3952800" y="35728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1" name="Google Shape;721;p125"/>
          <p:cNvCxnSpPr/>
          <p:nvPr/>
        </p:nvCxnSpPr>
        <p:spPr>
          <a:xfrm>
            <a:off x="5753575" y="35728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2" name="Google Shape;722;p125"/>
          <p:cNvSpPr txBox="1"/>
          <p:nvPr/>
        </p:nvSpPr>
        <p:spPr>
          <a:xfrm>
            <a:off x="6066550" y="3311275"/>
            <a:ext cx="2791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2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нового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23" name="Google Shape;723;p125"/>
          <p:cNvCxnSpPr>
            <a:stCxn id="709" idx="2"/>
            <a:endCxn id="716" idx="0"/>
          </p:cNvCxnSpPr>
          <p:nvPr/>
        </p:nvCxnSpPr>
        <p:spPr>
          <a:xfrm>
            <a:off x="3187950" y="2438525"/>
            <a:ext cx="0" cy="768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24" name="Google Shape;724;p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1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71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sp>
        <p:nvSpPr>
          <p:cNvPr id="726" name="Google Shape;726;p125"/>
          <p:cNvSpPr txBox="1"/>
          <p:nvPr/>
        </p:nvSpPr>
        <p:spPr>
          <a:xfrm>
            <a:off x="3187950" y="2630175"/>
            <a:ext cx="1166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копируем</a:t>
            </a:r>
            <a:endParaRPr sz="9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126"/>
          <p:cNvSpPr txBox="1"/>
          <p:nvPr/>
        </p:nvSpPr>
        <p:spPr>
          <a:xfrm>
            <a:off x="3315400" y="1931700"/>
            <a:ext cx="5428200" cy="10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300"/>
              <a:buFont typeface="Montserrat ExtraBold"/>
              <a:buNone/>
            </a:pPr>
            <a:r>
              <a:rPr b="1" lang="ru" sz="3900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Преимущества Transfer Learning</a:t>
            </a:r>
            <a:endParaRPr b="1" i="0" sz="3900" u="none" cap="none" strike="noStrike">
              <a:solidFill>
                <a:srgbClr val="5E5E5E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2" name="Google Shape;732;p126"/>
          <p:cNvSpPr txBox="1"/>
          <p:nvPr/>
        </p:nvSpPr>
        <p:spPr>
          <a:xfrm>
            <a:off x="241500" y="1003650"/>
            <a:ext cx="2215500" cy="31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300"/>
              <a:buFont typeface="Montserrat ExtraBold"/>
              <a:buNone/>
            </a:pPr>
            <a:r>
              <a:rPr lang="ru" sz="25000">
                <a:solidFill>
                  <a:srgbClr val="21212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</a:t>
            </a:r>
            <a:endParaRPr i="0" sz="25000" u="none" cap="none" strike="noStrike">
              <a:solidFill>
                <a:srgbClr val="21212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27"/>
          <p:cNvSpPr txBox="1"/>
          <p:nvPr/>
        </p:nvSpPr>
        <p:spPr>
          <a:xfrm>
            <a:off x="453650" y="247725"/>
            <a:ext cx="85965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2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Требуется меньше данных</a:t>
            </a:r>
            <a:endParaRPr sz="25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38" name="Google Shape;738;p127"/>
          <p:cNvSpPr txBox="1"/>
          <p:nvPr/>
        </p:nvSpPr>
        <p:spPr>
          <a:xfrm>
            <a:off x="764750" y="1524875"/>
            <a:ext cx="23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Обучение с нуля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9" name="Google Shape;739;p127"/>
          <p:cNvSpPr txBox="1"/>
          <p:nvPr/>
        </p:nvSpPr>
        <p:spPr>
          <a:xfrm>
            <a:off x="5985250" y="1524875"/>
            <a:ext cx="23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Transfer learning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40" name="Google Shape;740;p127"/>
          <p:cNvCxnSpPr/>
          <p:nvPr/>
        </p:nvCxnSpPr>
        <p:spPr>
          <a:xfrm>
            <a:off x="4533450" y="1372475"/>
            <a:ext cx="20700" cy="300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1" name="Google Shape;741;p127"/>
          <p:cNvSpPr txBox="1"/>
          <p:nvPr/>
        </p:nvSpPr>
        <p:spPr>
          <a:xfrm>
            <a:off x="507775" y="2516425"/>
            <a:ext cx="3550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Классификатор картинок (ResNet):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~ 100K-1M</a:t>
            </a: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изображений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2" name="Google Shape;742;p127"/>
          <p:cNvSpPr txBox="1"/>
          <p:nvPr/>
        </p:nvSpPr>
        <p:spPr>
          <a:xfrm>
            <a:off x="5085425" y="2516425"/>
            <a:ext cx="3550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Классификатор картинок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(ResNet):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~ 1K-10K</a:t>
            </a: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изображений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128"/>
          <p:cNvSpPr txBox="1"/>
          <p:nvPr/>
        </p:nvSpPr>
        <p:spPr>
          <a:xfrm>
            <a:off x="453650" y="247725"/>
            <a:ext cx="85965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</a:pPr>
            <a:r>
              <a:rPr lang="ru" sz="2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Время </a:t>
            </a:r>
            <a:r>
              <a:rPr lang="ru" sz="2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обучения</a:t>
            </a:r>
            <a:endParaRPr sz="25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48" name="Google Shape;748;p128"/>
          <p:cNvSpPr txBox="1"/>
          <p:nvPr/>
        </p:nvSpPr>
        <p:spPr>
          <a:xfrm>
            <a:off x="764750" y="1524875"/>
            <a:ext cx="23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Обучение с нуля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9" name="Google Shape;749;p128"/>
          <p:cNvSpPr txBox="1"/>
          <p:nvPr/>
        </p:nvSpPr>
        <p:spPr>
          <a:xfrm>
            <a:off x="5985250" y="1524875"/>
            <a:ext cx="23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Transfer learning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50" name="Google Shape;750;p128"/>
          <p:cNvCxnSpPr/>
          <p:nvPr/>
        </p:nvCxnSpPr>
        <p:spPr>
          <a:xfrm>
            <a:off x="4533450" y="1372475"/>
            <a:ext cx="20700" cy="300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1" name="Google Shape;751;p128"/>
          <p:cNvSpPr txBox="1"/>
          <p:nvPr/>
        </p:nvSpPr>
        <p:spPr>
          <a:xfrm>
            <a:off x="507775" y="2516425"/>
            <a:ext cx="3550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BERT LLM: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~ 1 неделя</a:t>
            </a:r>
            <a:endParaRPr sz="18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2" name="Google Shape;752;p128"/>
          <p:cNvSpPr txBox="1"/>
          <p:nvPr/>
        </p:nvSpPr>
        <p:spPr>
          <a:xfrm>
            <a:off x="5085425" y="2516425"/>
            <a:ext cx="3550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BERT LLM</a:t>
            </a: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~ 10 часов</a:t>
            </a:r>
            <a:endParaRPr sz="180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129"/>
          <p:cNvSpPr txBox="1"/>
          <p:nvPr/>
        </p:nvSpPr>
        <p:spPr>
          <a:xfrm>
            <a:off x="453650" y="247725"/>
            <a:ext cx="85965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2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Меньше требований к ресурсам</a:t>
            </a:r>
            <a:endParaRPr sz="25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58" name="Google Shape;758;p129"/>
          <p:cNvSpPr txBox="1"/>
          <p:nvPr/>
        </p:nvSpPr>
        <p:spPr>
          <a:xfrm>
            <a:off x="764750" y="1524875"/>
            <a:ext cx="23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Обучение с нуля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9" name="Google Shape;759;p129"/>
          <p:cNvSpPr txBox="1"/>
          <p:nvPr/>
        </p:nvSpPr>
        <p:spPr>
          <a:xfrm>
            <a:off x="5985250" y="1524875"/>
            <a:ext cx="23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Transfer learning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60" name="Google Shape;760;p129"/>
          <p:cNvCxnSpPr/>
          <p:nvPr/>
        </p:nvCxnSpPr>
        <p:spPr>
          <a:xfrm>
            <a:off x="4533450" y="1372475"/>
            <a:ext cx="20700" cy="300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1" name="Google Shape;761;p129"/>
          <p:cNvSpPr/>
          <p:nvPr/>
        </p:nvSpPr>
        <p:spPr>
          <a:xfrm>
            <a:off x="3098625" y="2155325"/>
            <a:ext cx="1078500" cy="144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Classifier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62" name="Google Shape;762;p129"/>
          <p:cNvSpPr/>
          <p:nvPr/>
        </p:nvSpPr>
        <p:spPr>
          <a:xfrm>
            <a:off x="453650" y="2155325"/>
            <a:ext cx="2281200" cy="144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Extractor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63" name="Google Shape;763;p129"/>
          <p:cNvCxnSpPr>
            <a:stCxn id="762" idx="3"/>
            <a:endCxn id="761" idx="1"/>
          </p:cNvCxnSpPr>
          <p:nvPr/>
        </p:nvCxnSpPr>
        <p:spPr>
          <a:xfrm>
            <a:off x="2734850" y="2876075"/>
            <a:ext cx="363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4" name="Google Shape;764;p129"/>
          <p:cNvSpPr/>
          <p:nvPr/>
        </p:nvSpPr>
        <p:spPr>
          <a:xfrm>
            <a:off x="7555450" y="2155325"/>
            <a:ext cx="1078500" cy="144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Classifier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65" name="Google Shape;765;p129"/>
          <p:cNvSpPr/>
          <p:nvPr/>
        </p:nvSpPr>
        <p:spPr>
          <a:xfrm>
            <a:off x="4910475" y="2155325"/>
            <a:ext cx="2281200" cy="1441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Extractor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66" name="Google Shape;766;p129"/>
          <p:cNvCxnSpPr>
            <a:stCxn id="765" idx="3"/>
            <a:endCxn id="764" idx="1"/>
          </p:cNvCxnSpPr>
          <p:nvPr/>
        </p:nvCxnSpPr>
        <p:spPr>
          <a:xfrm>
            <a:off x="7191675" y="2876075"/>
            <a:ext cx="363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67" name="Google Shape;767;p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9125" y="3092469"/>
            <a:ext cx="363900" cy="416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8" name="Google Shape;768;p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2300" y="3059938"/>
            <a:ext cx="363901" cy="481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9" name="Google Shape;769;p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2200" y="3059925"/>
            <a:ext cx="363901" cy="481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0" name="Google Shape;770;p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5025" y="3059950"/>
            <a:ext cx="363901" cy="481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30"/>
          <p:cNvSpPr txBox="1"/>
          <p:nvPr/>
        </p:nvSpPr>
        <p:spPr>
          <a:xfrm>
            <a:off x="453650" y="247725"/>
            <a:ext cx="85965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2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Адаптивность</a:t>
            </a:r>
            <a:endParaRPr sz="25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76" name="Google Shape;776;p130"/>
          <p:cNvSpPr/>
          <p:nvPr/>
        </p:nvSpPr>
        <p:spPr>
          <a:xfrm>
            <a:off x="2423100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77" name="Google Shape;777;p130"/>
          <p:cNvCxnSpPr>
            <a:stCxn id="778" idx="3"/>
            <a:endCxn id="776" idx="1"/>
          </p:cNvCxnSpPr>
          <p:nvPr/>
        </p:nvCxnSpPr>
        <p:spPr>
          <a:xfrm>
            <a:off x="1989450" y="20723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9" name="Google Shape;779;p130"/>
          <p:cNvSpPr/>
          <p:nvPr/>
        </p:nvSpPr>
        <p:spPr>
          <a:xfrm>
            <a:off x="4223875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80" name="Google Shape;780;p130"/>
          <p:cNvCxnSpPr>
            <a:stCxn id="776" idx="3"/>
            <a:endCxn id="779" idx="1"/>
          </p:cNvCxnSpPr>
          <p:nvPr/>
        </p:nvCxnSpPr>
        <p:spPr>
          <a:xfrm>
            <a:off x="3952800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78" name="Google Shape;778;p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150" y="1581725"/>
            <a:ext cx="981300" cy="98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1" name="Google Shape;781;p130"/>
          <p:cNvCxnSpPr/>
          <p:nvPr/>
        </p:nvCxnSpPr>
        <p:spPr>
          <a:xfrm>
            <a:off x="5753575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2" name="Google Shape;782;p130"/>
          <p:cNvSpPr txBox="1"/>
          <p:nvPr/>
        </p:nvSpPr>
        <p:spPr>
          <a:xfrm>
            <a:off x="6066550" y="1810775"/>
            <a:ext cx="238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1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83" name="Google Shape;783;p130"/>
          <p:cNvSpPr/>
          <p:nvPr/>
        </p:nvSpPr>
        <p:spPr>
          <a:xfrm>
            <a:off x="2423100" y="32067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84" name="Google Shape;784;p130"/>
          <p:cNvCxnSpPr>
            <a:endCxn id="783" idx="1"/>
          </p:cNvCxnSpPr>
          <p:nvPr/>
        </p:nvCxnSpPr>
        <p:spPr>
          <a:xfrm>
            <a:off x="1989600" y="35728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5" name="Google Shape;785;p130"/>
          <p:cNvSpPr/>
          <p:nvPr/>
        </p:nvSpPr>
        <p:spPr>
          <a:xfrm>
            <a:off x="4223875" y="32067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LLM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86" name="Google Shape;786;p130"/>
          <p:cNvCxnSpPr>
            <a:stCxn id="783" idx="3"/>
            <a:endCxn id="785" idx="1"/>
          </p:cNvCxnSpPr>
          <p:nvPr/>
        </p:nvCxnSpPr>
        <p:spPr>
          <a:xfrm>
            <a:off x="3952800" y="35728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7" name="Google Shape;787;p130"/>
          <p:cNvCxnSpPr/>
          <p:nvPr/>
        </p:nvCxnSpPr>
        <p:spPr>
          <a:xfrm>
            <a:off x="5753575" y="35728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8" name="Google Shape;788;p130"/>
          <p:cNvSpPr txBox="1"/>
          <p:nvPr/>
        </p:nvSpPr>
        <p:spPr>
          <a:xfrm>
            <a:off x="6066550" y="3311275"/>
            <a:ext cx="27912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2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[Digital-art, огромный мухомор на фоне елового леса]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789" name="Google Shape;789;p130"/>
          <p:cNvCxnSpPr>
            <a:stCxn id="776" idx="2"/>
            <a:endCxn id="783" idx="0"/>
          </p:cNvCxnSpPr>
          <p:nvPr/>
        </p:nvCxnSpPr>
        <p:spPr>
          <a:xfrm>
            <a:off x="3187950" y="2438525"/>
            <a:ext cx="0" cy="768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790" name="Google Shape;790;p1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1" name="Google Shape;791;p1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71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sp>
        <p:nvSpPr>
          <p:cNvPr id="792" name="Google Shape;792;p130"/>
          <p:cNvSpPr txBox="1"/>
          <p:nvPr/>
        </p:nvSpPr>
        <p:spPr>
          <a:xfrm>
            <a:off x="3187950" y="2630175"/>
            <a:ext cx="1166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копируем</a:t>
            </a:r>
            <a:endParaRPr sz="9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793" name="Google Shape;793;p1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74225" y="3593050"/>
            <a:ext cx="271199" cy="310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4" name="Google Shape;794;p1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01525" y="3577104"/>
            <a:ext cx="271201" cy="35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131"/>
          <p:cNvSpPr txBox="1"/>
          <p:nvPr/>
        </p:nvSpPr>
        <p:spPr>
          <a:xfrm>
            <a:off x="453650" y="247725"/>
            <a:ext cx="85965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2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Меньше риск переобучения</a:t>
            </a:r>
            <a:endParaRPr sz="25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00" name="Google Shape;800;p131"/>
          <p:cNvSpPr txBox="1"/>
          <p:nvPr/>
        </p:nvSpPr>
        <p:spPr>
          <a:xfrm>
            <a:off x="764750" y="1524875"/>
            <a:ext cx="23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Обучение с нуля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1" name="Google Shape;801;p131"/>
          <p:cNvSpPr txBox="1"/>
          <p:nvPr/>
        </p:nvSpPr>
        <p:spPr>
          <a:xfrm>
            <a:off x="5985250" y="1524875"/>
            <a:ext cx="23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Transfer learning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02" name="Google Shape;802;p131"/>
          <p:cNvCxnSpPr/>
          <p:nvPr/>
        </p:nvCxnSpPr>
        <p:spPr>
          <a:xfrm>
            <a:off x="4533450" y="1372475"/>
            <a:ext cx="20700" cy="30072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03" name="Google Shape;803;p131"/>
          <p:cNvPicPr preferRelativeResize="0"/>
          <p:nvPr/>
        </p:nvPicPr>
        <p:blipFill rotWithShape="1">
          <a:blip r:embed="rId3">
            <a:alphaModFix/>
          </a:blip>
          <a:srcRect b="0" l="0" r="51081" t="0"/>
          <a:stretch/>
        </p:blipFill>
        <p:spPr>
          <a:xfrm>
            <a:off x="688175" y="1939400"/>
            <a:ext cx="2867676" cy="248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4" name="Google Shape;804;p131"/>
          <p:cNvPicPr preferRelativeResize="0"/>
          <p:nvPr/>
        </p:nvPicPr>
        <p:blipFill rotWithShape="1">
          <a:blip r:embed="rId3">
            <a:alphaModFix/>
          </a:blip>
          <a:srcRect b="0" l="48717" r="0" t="0"/>
          <a:stretch/>
        </p:blipFill>
        <p:spPr>
          <a:xfrm>
            <a:off x="5650875" y="1939388"/>
            <a:ext cx="3006351" cy="2487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32"/>
          <p:cNvSpPr txBox="1"/>
          <p:nvPr/>
        </p:nvSpPr>
        <p:spPr>
          <a:xfrm>
            <a:off x="453650" y="247725"/>
            <a:ext cx="85965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2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Где применяется Transfer Learning?</a:t>
            </a:r>
            <a:endParaRPr sz="25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10" name="Google Shape;810;p132"/>
          <p:cNvSpPr txBox="1"/>
          <p:nvPr/>
        </p:nvSpPr>
        <p:spPr>
          <a:xfrm>
            <a:off x="655100" y="1299900"/>
            <a:ext cx="7601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КОРОТКИЙ ОТВЕТ: везде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11" name="Google Shape;811;p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100" y="2225375"/>
            <a:ext cx="3540000" cy="194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" name="Google Shape;812;p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903" y="2225375"/>
            <a:ext cx="3528745" cy="194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06"/>
          <p:cNvSpPr txBox="1"/>
          <p:nvPr/>
        </p:nvSpPr>
        <p:spPr>
          <a:xfrm>
            <a:off x="714881" y="598036"/>
            <a:ext cx="77142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rPr b="1" lang="ru" sz="5200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План</a:t>
            </a:r>
            <a:r>
              <a:rPr b="1" i="0" lang="ru" sz="52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b="1" lang="ru" sz="5200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урока</a:t>
            </a:r>
            <a:r>
              <a:rPr b="1" i="0" lang="ru" sz="5200" u="none" cap="none" strike="noStrike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r>
              <a:rPr b="1" i="0" lang="ru" sz="5200" u="none" cap="none" strike="noStrike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sz="5200"/>
          </a:p>
        </p:txBody>
      </p:sp>
      <p:sp>
        <p:nvSpPr>
          <p:cNvPr id="453" name="Google Shape;453;p106"/>
          <p:cNvSpPr txBox="1"/>
          <p:nvPr/>
        </p:nvSpPr>
        <p:spPr>
          <a:xfrm>
            <a:off x="714883" y="1724200"/>
            <a:ext cx="585900" cy="445500"/>
          </a:xfrm>
          <a:prstGeom prst="rect">
            <a:avLst/>
          </a:prstGeom>
          <a:solidFill>
            <a:srgbClr val="232328"/>
          </a:solidFill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800"/>
              <a:buFont typeface="Montserrat ExtraBold"/>
              <a:buNone/>
            </a:pPr>
            <a:r>
              <a:rPr b="1" i="0" lang="ru" sz="3600" u="none" cap="none" strike="noStrike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106"/>
          <p:cNvSpPr txBox="1"/>
          <p:nvPr/>
        </p:nvSpPr>
        <p:spPr>
          <a:xfrm>
            <a:off x="1300679" y="1754800"/>
            <a:ext cx="69858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ru" sz="1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Как работает механизм дообучения</a:t>
            </a:r>
            <a:endParaRPr sz="500"/>
          </a:p>
        </p:txBody>
      </p:sp>
      <p:sp>
        <p:nvSpPr>
          <p:cNvPr id="455" name="Google Shape;455;p106"/>
          <p:cNvSpPr txBox="1"/>
          <p:nvPr/>
        </p:nvSpPr>
        <p:spPr>
          <a:xfrm>
            <a:off x="714883" y="2538466"/>
            <a:ext cx="585900" cy="445500"/>
          </a:xfrm>
          <a:prstGeom prst="rect">
            <a:avLst/>
          </a:prstGeom>
          <a:solidFill>
            <a:srgbClr val="232328"/>
          </a:solidFill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800"/>
              <a:buFont typeface="Montserrat ExtraBold"/>
              <a:buNone/>
            </a:pPr>
            <a:r>
              <a:rPr b="1" i="0" lang="ru" sz="3600" u="none" cap="none" strike="noStrike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106"/>
          <p:cNvSpPr txBox="1"/>
          <p:nvPr/>
        </p:nvSpPr>
        <p:spPr>
          <a:xfrm>
            <a:off x="714883" y="3289062"/>
            <a:ext cx="585900" cy="445500"/>
          </a:xfrm>
          <a:prstGeom prst="rect">
            <a:avLst/>
          </a:prstGeom>
          <a:solidFill>
            <a:srgbClr val="232328"/>
          </a:solidFill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800"/>
              <a:buFont typeface="Montserrat ExtraBold"/>
              <a:buNone/>
            </a:pPr>
            <a:r>
              <a:rPr b="1" i="0" lang="ru" sz="3600" u="none" cap="none" strike="noStrike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3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106"/>
          <p:cNvSpPr txBox="1"/>
          <p:nvPr/>
        </p:nvSpPr>
        <p:spPr>
          <a:xfrm>
            <a:off x="1300679" y="2598575"/>
            <a:ext cx="69858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ru" sz="1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Преимущества Transfer Learning</a:t>
            </a:r>
            <a:endParaRPr sz="500"/>
          </a:p>
        </p:txBody>
      </p:sp>
      <p:sp>
        <p:nvSpPr>
          <p:cNvPr id="458" name="Google Shape;458;p106"/>
          <p:cNvSpPr txBox="1"/>
          <p:nvPr/>
        </p:nvSpPr>
        <p:spPr>
          <a:xfrm>
            <a:off x="1300679" y="3381000"/>
            <a:ext cx="6985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ru" sz="1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На что стоит обращать внимание при дообучении моделей</a:t>
            </a:r>
            <a:endParaRPr sz="5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3"/>
          <p:cNvSpPr txBox="1"/>
          <p:nvPr/>
        </p:nvSpPr>
        <p:spPr>
          <a:xfrm>
            <a:off x="453650" y="247725"/>
            <a:ext cx="85965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2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Где найти предобученные модели?</a:t>
            </a:r>
            <a:endParaRPr sz="25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18" name="Google Shape;818;p133"/>
          <p:cNvSpPr txBox="1"/>
          <p:nvPr/>
        </p:nvSpPr>
        <p:spPr>
          <a:xfrm>
            <a:off x="627250" y="1971450"/>
            <a:ext cx="7601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b="1" lang="ru" sz="2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Документация (PyTorch, TensorFlow)</a:t>
            </a:r>
            <a:endParaRPr b="1" sz="2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"/>
              <a:buChar char="●"/>
            </a:pPr>
            <a:r>
              <a:rPr b="1" lang="ru" sz="2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PapersWithCode.com</a:t>
            </a:r>
            <a:endParaRPr b="1" sz="2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"/>
              <a:buChar char="●"/>
            </a:pPr>
            <a:r>
              <a:rPr b="1" lang="ru" sz="2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HuggingFace</a:t>
            </a:r>
            <a:endParaRPr b="1" sz="2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134"/>
          <p:cNvSpPr txBox="1"/>
          <p:nvPr/>
        </p:nvSpPr>
        <p:spPr>
          <a:xfrm>
            <a:off x="3315400" y="3043600"/>
            <a:ext cx="389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None/>
            </a:pPr>
            <a:r>
              <a:rPr lang="ru" sz="16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Важные моменты, на которые стоит обращать внимание</a:t>
            </a:r>
            <a:endParaRPr i="0" sz="16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824" name="Google Shape;824;p134"/>
          <p:cNvCxnSpPr/>
          <p:nvPr/>
        </p:nvCxnSpPr>
        <p:spPr>
          <a:xfrm>
            <a:off x="3315403" y="2801862"/>
            <a:ext cx="377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25" name="Google Shape;825;p134"/>
          <p:cNvSpPr txBox="1"/>
          <p:nvPr/>
        </p:nvSpPr>
        <p:spPr>
          <a:xfrm>
            <a:off x="3315400" y="1398300"/>
            <a:ext cx="5428200" cy="10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300"/>
              <a:buFont typeface="Montserrat ExtraBold"/>
              <a:buNone/>
            </a:pPr>
            <a:r>
              <a:rPr b="1" lang="ru" sz="3900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Как дообучать модели</a:t>
            </a:r>
            <a:endParaRPr b="1" i="0" sz="3900" u="none" cap="none" strike="noStrike">
              <a:solidFill>
                <a:srgbClr val="5E5E5E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26" name="Google Shape;826;p134"/>
          <p:cNvSpPr txBox="1"/>
          <p:nvPr/>
        </p:nvSpPr>
        <p:spPr>
          <a:xfrm>
            <a:off x="241500" y="1003650"/>
            <a:ext cx="2215500" cy="31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300"/>
              <a:buFont typeface="Montserrat ExtraBold"/>
              <a:buNone/>
            </a:pPr>
            <a:r>
              <a:rPr lang="ru" sz="25000">
                <a:solidFill>
                  <a:srgbClr val="21212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i="0" sz="25000" u="none" cap="none" strike="noStrike">
              <a:solidFill>
                <a:srgbClr val="21212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135"/>
          <p:cNvSpPr txBox="1"/>
          <p:nvPr/>
        </p:nvSpPr>
        <p:spPr>
          <a:xfrm>
            <a:off x="453650" y="247725"/>
            <a:ext cx="85965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Train / Validation / Test</a:t>
            </a:r>
            <a:endParaRPr sz="28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32" name="Google Shape;832;p135"/>
          <p:cNvSpPr txBox="1"/>
          <p:nvPr/>
        </p:nvSpPr>
        <p:spPr>
          <a:xfrm>
            <a:off x="655100" y="1299900"/>
            <a:ext cx="76011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!</a:t>
            </a:r>
            <a:r>
              <a:rPr b="1" lang="ru" sz="2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ВАЖНО</a:t>
            </a:r>
            <a:r>
              <a:rPr b="1" lang="ru" sz="22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!</a:t>
            </a:r>
            <a:endParaRPr b="1" sz="22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Всегда, когда (до-)обучаете модель оценивайте ее качество не на тех примерах, на которых (до-)обучаете!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3" name="Google Shape;833;p135"/>
          <p:cNvSpPr/>
          <p:nvPr/>
        </p:nvSpPr>
        <p:spPr>
          <a:xfrm>
            <a:off x="481800" y="2965800"/>
            <a:ext cx="5072400" cy="4206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Train (~80%)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34" name="Google Shape;834;p135"/>
          <p:cNvSpPr/>
          <p:nvPr/>
        </p:nvSpPr>
        <p:spPr>
          <a:xfrm>
            <a:off x="5561700" y="2965800"/>
            <a:ext cx="1546500" cy="4206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Validation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35" name="Google Shape;835;p135"/>
          <p:cNvSpPr/>
          <p:nvPr/>
        </p:nvSpPr>
        <p:spPr>
          <a:xfrm>
            <a:off x="7115575" y="2965800"/>
            <a:ext cx="1546500" cy="4206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latin typeface="Montserrat ExtraBold"/>
                <a:ea typeface="Montserrat ExtraBold"/>
                <a:cs typeface="Montserrat ExtraBold"/>
                <a:sym typeface="Montserrat ExtraBold"/>
              </a:rPr>
              <a:t>Test</a:t>
            </a:r>
            <a:endParaRPr sz="11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136"/>
          <p:cNvSpPr txBox="1"/>
          <p:nvPr/>
        </p:nvSpPr>
        <p:spPr>
          <a:xfrm>
            <a:off x="453650" y="247725"/>
            <a:ext cx="85965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Фильтрация данных</a:t>
            </a:r>
            <a:endParaRPr sz="28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41" name="Google Shape;841;p136"/>
          <p:cNvSpPr txBox="1"/>
          <p:nvPr/>
        </p:nvSpPr>
        <p:spPr>
          <a:xfrm>
            <a:off x="655100" y="1299900"/>
            <a:ext cx="76011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!</a:t>
            </a:r>
            <a:r>
              <a:rPr b="1" lang="ru" sz="2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ВАЖНО</a:t>
            </a:r>
            <a:r>
              <a:rPr b="1" lang="ru" sz="22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!</a:t>
            </a:r>
            <a:endParaRPr b="1" sz="22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Всегда смотрите глазами на данные, с которыми работаете. 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2" name="Google Shape;842;p136"/>
          <p:cNvSpPr txBox="1"/>
          <p:nvPr/>
        </p:nvSpPr>
        <p:spPr>
          <a:xfrm>
            <a:off x="655100" y="4241350"/>
            <a:ext cx="6015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r:id="rId3"/>
              </a:rPr>
              <a:t>https://www.kaggle.com/datasets/shakyadissanayake/oily-dry-and-normal-skin-types-dataset</a:t>
            </a:r>
            <a:endParaRPr sz="1100"/>
          </a:p>
        </p:txBody>
      </p:sp>
      <p:pic>
        <p:nvPicPr>
          <p:cNvPr id="843" name="Google Shape;843;p136"/>
          <p:cNvPicPr preferRelativeResize="0"/>
          <p:nvPr/>
        </p:nvPicPr>
        <p:blipFill rotWithShape="1">
          <a:blip r:embed="rId4">
            <a:alphaModFix/>
          </a:blip>
          <a:srcRect b="16835" l="0" r="0" t="16702"/>
          <a:stretch/>
        </p:blipFill>
        <p:spPr>
          <a:xfrm>
            <a:off x="1037500" y="2616875"/>
            <a:ext cx="2444075" cy="162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4" name="Google Shape;844;p1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59650" y="2616875"/>
            <a:ext cx="1624475" cy="162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5" name="Google Shape;845;p136"/>
          <p:cNvPicPr preferRelativeResize="0"/>
          <p:nvPr/>
        </p:nvPicPr>
        <p:blipFill rotWithShape="1">
          <a:blip r:embed="rId6">
            <a:alphaModFix/>
          </a:blip>
          <a:srcRect b="9429" l="0" r="0" t="9283"/>
          <a:stretch/>
        </p:blipFill>
        <p:spPr>
          <a:xfrm>
            <a:off x="6062200" y="2692837"/>
            <a:ext cx="1811600" cy="147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137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Требования к данным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51" name="Google Shape;851;p137"/>
          <p:cNvSpPr txBox="1"/>
          <p:nvPr/>
        </p:nvSpPr>
        <p:spPr>
          <a:xfrm>
            <a:off x="655100" y="1299900"/>
            <a:ext cx="760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1.  Входные д</a:t>
            </a: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анные могут быть из нового распределения, но должны быть такой же модальности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52" name="Google Shape;852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5150" y="2132112"/>
            <a:ext cx="981300" cy="98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3" name="Google Shape;853;p1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6800" y="2256600"/>
            <a:ext cx="732301" cy="73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Google Shape;854;p1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0300" y="2256600"/>
            <a:ext cx="732301" cy="7323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55" name="Google Shape;855;p137"/>
          <p:cNvCxnSpPr>
            <a:stCxn id="852" idx="3"/>
            <a:endCxn id="853" idx="1"/>
          </p:cNvCxnSpPr>
          <p:nvPr/>
        </p:nvCxnSpPr>
        <p:spPr>
          <a:xfrm>
            <a:off x="3756450" y="2622762"/>
            <a:ext cx="1270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56" name="Google Shape;856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5150" y="3280012"/>
            <a:ext cx="981300" cy="98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57" name="Google Shape;857;p137"/>
          <p:cNvCxnSpPr>
            <a:stCxn id="856" idx="3"/>
          </p:cNvCxnSpPr>
          <p:nvPr/>
        </p:nvCxnSpPr>
        <p:spPr>
          <a:xfrm>
            <a:off x="3756450" y="3770662"/>
            <a:ext cx="1270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58" name="Google Shape;858;p137"/>
          <p:cNvPicPr preferRelativeResize="0"/>
          <p:nvPr/>
        </p:nvPicPr>
        <p:blipFill rotWithShape="1">
          <a:blip r:embed="rId6">
            <a:alphaModFix/>
          </a:blip>
          <a:srcRect b="0" l="0" r="34725" t="0"/>
          <a:stretch/>
        </p:blipFill>
        <p:spPr>
          <a:xfrm>
            <a:off x="5026650" y="3401200"/>
            <a:ext cx="1680701" cy="738901"/>
          </a:xfrm>
          <a:prstGeom prst="rect">
            <a:avLst/>
          </a:prstGeom>
          <a:noFill/>
          <a:ln>
            <a:noFill/>
          </a:ln>
        </p:spPr>
      </p:pic>
      <p:sp>
        <p:nvSpPr>
          <p:cNvPr id="859" name="Google Shape;859;p137"/>
          <p:cNvSpPr/>
          <p:nvPr/>
        </p:nvSpPr>
        <p:spPr>
          <a:xfrm>
            <a:off x="4118650" y="3498325"/>
            <a:ext cx="453300" cy="519600"/>
          </a:xfrm>
          <a:prstGeom prst="mathMultiply">
            <a:avLst>
              <a:gd fmla="val 23520" name="adj1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0" name="Google Shape;860;p137"/>
          <p:cNvSpPr txBox="1"/>
          <p:nvPr/>
        </p:nvSpPr>
        <p:spPr>
          <a:xfrm>
            <a:off x="3678700" y="2237850"/>
            <a:ext cx="1333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новая задача</a:t>
            </a:r>
            <a:endParaRPr sz="130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138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Требования к данным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66" name="Google Shape;866;p138"/>
          <p:cNvSpPr txBox="1"/>
          <p:nvPr/>
        </p:nvSpPr>
        <p:spPr>
          <a:xfrm>
            <a:off x="655100" y="1299900"/>
            <a:ext cx="760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  Если меняется тип (или размерность) выходных данных, нужно адаптировать последние слои (“голову” модели)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867" name="Google Shape;867;p138"/>
          <p:cNvGraphicFramePr/>
          <p:nvPr/>
        </p:nvGraphicFramePr>
        <p:xfrm>
          <a:off x="952500" y="2131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{DF5213BF-A72A-4DE7-BC72-A5A92E6CF026}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Исходная задача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Новая задача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Действие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Классификация: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1000 классов, Imagenet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Классификация: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1000 классов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Оставляем “голову” без изменений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Классификация: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 классa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Меняем количество выходов модели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Регрессия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(возраст по фото)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Меняем “голову” основательно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139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Требования к данным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73" name="Google Shape;873;p139"/>
          <p:cNvSpPr txBox="1"/>
          <p:nvPr/>
        </p:nvSpPr>
        <p:spPr>
          <a:xfrm>
            <a:off x="655100" y="1299900"/>
            <a:ext cx="7601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Данные должны удовлетворять ограничениям модели.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Пример: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MAX_INPUT_LENGTH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MAX_IMAGE_SIZE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MIN_IMAGE_SIZE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140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Требования к данным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79" name="Google Shape;879;p140"/>
          <p:cNvSpPr txBox="1"/>
          <p:nvPr/>
        </p:nvSpPr>
        <p:spPr>
          <a:xfrm>
            <a:off x="655100" y="1299900"/>
            <a:ext cx="7601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 Иногда нужно выполнять нормализацию данных, чтобы модель адекватно обрабатывала сигналы.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Пример: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Нормализация изображений по каналам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Нормализация аудиосигналов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41"/>
          <p:cNvSpPr txBox="1"/>
          <p:nvPr/>
        </p:nvSpPr>
        <p:spPr>
          <a:xfrm>
            <a:off x="453650" y="247725"/>
            <a:ext cx="85965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Форматы дообучения: инициализация</a:t>
            </a:r>
            <a:endParaRPr sz="28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85" name="Google Shape;885;p141"/>
          <p:cNvSpPr/>
          <p:nvPr/>
        </p:nvSpPr>
        <p:spPr>
          <a:xfrm>
            <a:off x="2423100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886" name="Google Shape;886;p141"/>
          <p:cNvCxnSpPr>
            <a:stCxn id="887" idx="3"/>
            <a:endCxn id="885" idx="1"/>
          </p:cNvCxnSpPr>
          <p:nvPr/>
        </p:nvCxnSpPr>
        <p:spPr>
          <a:xfrm>
            <a:off x="1989450" y="20723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8" name="Google Shape;888;p141"/>
          <p:cNvSpPr/>
          <p:nvPr/>
        </p:nvSpPr>
        <p:spPr>
          <a:xfrm>
            <a:off x="4223875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889" name="Google Shape;889;p141"/>
          <p:cNvCxnSpPr>
            <a:stCxn id="885" idx="3"/>
            <a:endCxn id="888" idx="1"/>
          </p:cNvCxnSpPr>
          <p:nvPr/>
        </p:nvCxnSpPr>
        <p:spPr>
          <a:xfrm>
            <a:off x="3952800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87" name="Google Shape;887;p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150" y="1581725"/>
            <a:ext cx="981300" cy="98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0" name="Google Shape;890;p141"/>
          <p:cNvCxnSpPr/>
          <p:nvPr/>
        </p:nvCxnSpPr>
        <p:spPr>
          <a:xfrm>
            <a:off x="5753575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1" name="Google Shape;891;p141"/>
          <p:cNvSpPr txBox="1"/>
          <p:nvPr/>
        </p:nvSpPr>
        <p:spPr>
          <a:xfrm>
            <a:off x="6066550" y="1810775"/>
            <a:ext cx="238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1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92" name="Google Shape;892;p141"/>
          <p:cNvSpPr/>
          <p:nvPr/>
        </p:nvSpPr>
        <p:spPr>
          <a:xfrm>
            <a:off x="2423100" y="32067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893" name="Google Shape;893;p141"/>
          <p:cNvCxnSpPr>
            <a:stCxn id="894" idx="3"/>
            <a:endCxn id="892" idx="1"/>
          </p:cNvCxnSpPr>
          <p:nvPr/>
        </p:nvCxnSpPr>
        <p:spPr>
          <a:xfrm>
            <a:off x="1989600" y="35728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5" name="Google Shape;895;p141"/>
          <p:cNvSpPr/>
          <p:nvPr/>
        </p:nvSpPr>
        <p:spPr>
          <a:xfrm>
            <a:off x="4223875" y="32067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2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896" name="Google Shape;896;p141"/>
          <p:cNvCxnSpPr>
            <a:stCxn id="892" idx="3"/>
            <a:endCxn id="895" idx="1"/>
          </p:cNvCxnSpPr>
          <p:nvPr/>
        </p:nvCxnSpPr>
        <p:spPr>
          <a:xfrm>
            <a:off x="3952800" y="35728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7" name="Google Shape;897;p141"/>
          <p:cNvCxnSpPr/>
          <p:nvPr/>
        </p:nvCxnSpPr>
        <p:spPr>
          <a:xfrm>
            <a:off x="5753575" y="35728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8" name="Google Shape;898;p141"/>
          <p:cNvSpPr txBox="1"/>
          <p:nvPr/>
        </p:nvSpPr>
        <p:spPr>
          <a:xfrm>
            <a:off x="6066550" y="3311275"/>
            <a:ext cx="2791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2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нового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899" name="Google Shape;899;p141"/>
          <p:cNvCxnSpPr>
            <a:stCxn id="885" idx="2"/>
            <a:endCxn id="892" idx="0"/>
          </p:cNvCxnSpPr>
          <p:nvPr/>
        </p:nvCxnSpPr>
        <p:spPr>
          <a:xfrm>
            <a:off x="3187950" y="2438525"/>
            <a:ext cx="0" cy="768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00" name="Google Shape;900;p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1" name="Google Shape;901;p1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71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sp>
        <p:nvSpPr>
          <p:cNvPr id="902" name="Google Shape;902;p141"/>
          <p:cNvSpPr txBox="1"/>
          <p:nvPr/>
        </p:nvSpPr>
        <p:spPr>
          <a:xfrm>
            <a:off x="3187950" y="2630175"/>
            <a:ext cx="1166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копируем</a:t>
            </a:r>
            <a:endParaRPr sz="9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903" name="Google Shape;903;p1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84090" y="2208706"/>
            <a:ext cx="173811" cy="22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4" name="Google Shape;904;p1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5315" y="2208706"/>
            <a:ext cx="173811" cy="22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5" name="Google Shape;905;p1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84090" y="3709206"/>
            <a:ext cx="173811" cy="22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6" name="Google Shape;906;p1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5315" y="3709206"/>
            <a:ext cx="173811" cy="22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42"/>
          <p:cNvSpPr txBox="1"/>
          <p:nvPr/>
        </p:nvSpPr>
        <p:spPr>
          <a:xfrm>
            <a:off x="453650" y="247725"/>
            <a:ext cx="85965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Форматы дообучения: заморозка</a:t>
            </a:r>
            <a:endParaRPr sz="28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12" name="Google Shape;912;p142"/>
          <p:cNvSpPr/>
          <p:nvPr/>
        </p:nvSpPr>
        <p:spPr>
          <a:xfrm>
            <a:off x="2423100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913" name="Google Shape;913;p142"/>
          <p:cNvCxnSpPr>
            <a:stCxn id="914" idx="3"/>
            <a:endCxn id="912" idx="1"/>
          </p:cNvCxnSpPr>
          <p:nvPr/>
        </p:nvCxnSpPr>
        <p:spPr>
          <a:xfrm>
            <a:off x="1989450" y="20723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5" name="Google Shape;915;p142"/>
          <p:cNvSpPr/>
          <p:nvPr/>
        </p:nvSpPr>
        <p:spPr>
          <a:xfrm>
            <a:off x="4223875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916" name="Google Shape;916;p142"/>
          <p:cNvCxnSpPr>
            <a:stCxn id="912" idx="3"/>
            <a:endCxn id="915" idx="1"/>
          </p:cNvCxnSpPr>
          <p:nvPr/>
        </p:nvCxnSpPr>
        <p:spPr>
          <a:xfrm>
            <a:off x="3952800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14" name="Google Shape;914;p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150" y="1581725"/>
            <a:ext cx="981300" cy="98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17" name="Google Shape;917;p142"/>
          <p:cNvCxnSpPr/>
          <p:nvPr/>
        </p:nvCxnSpPr>
        <p:spPr>
          <a:xfrm>
            <a:off x="5753575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8" name="Google Shape;918;p142"/>
          <p:cNvSpPr txBox="1"/>
          <p:nvPr/>
        </p:nvSpPr>
        <p:spPr>
          <a:xfrm>
            <a:off x="6066550" y="1810775"/>
            <a:ext cx="238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1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19" name="Google Shape;919;p142"/>
          <p:cNvSpPr/>
          <p:nvPr/>
        </p:nvSpPr>
        <p:spPr>
          <a:xfrm>
            <a:off x="2423100" y="32067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920" name="Google Shape;920;p142"/>
          <p:cNvCxnSpPr>
            <a:stCxn id="921" idx="3"/>
            <a:endCxn id="919" idx="1"/>
          </p:cNvCxnSpPr>
          <p:nvPr/>
        </p:nvCxnSpPr>
        <p:spPr>
          <a:xfrm>
            <a:off x="1989600" y="35728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2" name="Google Shape;922;p142"/>
          <p:cNvSpPr/>
          <p:nvPr/>
        </p:nvSpPr>
        <p:spPr>
          <a:xfrm>
            <a:off x="4223875" y="32067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2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923" name="Google Shape;923;p142"/>
          <p:cNvCxnSpPr>
            <a:stCxn id="919" idx="3"/>
            <a:endCxn id="922" idx="1"/>
          </p:cNvCxnSpPr>
          <p:nvPr/>
        </p:nvCxnSpPr>
        <p:spPr>
          <a:xfrm>
            <a:off x="3952800" y="35728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4" name="Google Shape;924;p142"/>
          <p:cNvCxnSpPr/>
          <p:nvPr/>
        </p:nvCxnSpPr>
        <p:spPr>
          <a:xfrm>
            <a:off x="5753575" y="35728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5" name="Google Shape;925;p142"/>
          <p:cNvSpPr txBox="1"/>
          <p:nvPr/>
        </p:nvSpPr>
        <p:spPr>
          <a:xfrm>
            <a:off x="6066550" y="3311275"/>
            <a:ext cx="2791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2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нового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926" name="Google Shape;926;p142"/>
          <p:cNvCxnSpPr>
            <a:stCxn id="912" idx="2"/>
            <a:endCxn id="919" idx="0"/>
          </p:cNvCxnSpPr>
          <p:nvPr/>
        </p:nvCxnSpPr>
        <p:spPr>
          <a:xfrm>
            <a:off x="3187950" y="2438525"/>
            <a:ext cx="0" cy="768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27" name="Google Shape;927;p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8" name="Google Shape;928;p1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71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sp>
        <p:nvSpPr>
          <p:cNvPr id="929" name="Google Shape;929;p142"/>
          <p:cNvSpPr txBox="1"/>
          <p:nvPr/>
        </p:nvSpPr>
        <p:spPr>
          <a:xfrm>
            <a:off x="3187950" y="2630175"/>
            <a:ext cx="1166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копируем</a:t>
            </a:r>
            <a:endParaRPr sz="9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930" name="Google Shape;930;p1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84090" y="2208706"/>
            <a:ext cx="173811" cy="22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1" name="Google Shape;931;p1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5315" y="2208706"/>
            <a:ext cx="173811" cy="22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2" name="Google Shape;932;p1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5315" y="3709206"/>
            <a:ext cx="173811" cy="22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3" name="Google Shape;933;p1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33705" y="3709200"/>
            <a:ext cx="200995" cy="22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07"/>
          <p:cNvSpPr txBox="1"/>
          <p:nvPr/>
        </p:nvSpPr>
        <p:spPr>
          <a:xfrm>
            <a:off x="3315400" y="2967400"/>
            <a:ext cx="389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ontserrat"/>
              <a:buNone/>
            </a:pPr>
            <a:r>
              <a:rPr lang="ru" sz="16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Что позволяет нам переиспользовать модели?</a:t>
            </a:r>
            <a:endParaRPr i="0" sz="1600" u="none" cap="none" strike="noStrike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464" name="Google Shape;464;p107"/>
          <p:cNvCxnSpPr/>
          <p:nvPr/>
        </p:nvCxnSpPr>
        <p:spPr>
          <a:xfrm>
            <a:off x="3315403" y="2725662"/>
            <a:ext cx="377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465" name="Google Shape;465;p107"/>
          <p:cNvSpPr txBox="1"/>
          <p:nvPr/>
        </p:nvSpPr>
        <p:spPr>
          <a:xfrm>
            <a:off x="3315400" y="1169700"/>
            <a:ext cx="5428200" cy="10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300"/>
              <a:buFont typeface="Montserrat ExtraBold"/>
              <a:buNone/>
            </a:pPr>
            <a:r>
              <a:t/>
            </a:r>
            <a:endParaRPr b="1" sz="3900">
              <a:solidFill>
                <a:srgbClr val="4DEE8D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300"/>
              <a:buFont typeface="Montserrat ExtraBold"/>
              <a:buNone/>
            </a:pPr>
            <a:r>
              <a:rPr b="1" lang="ru" sz="3900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Transfer Learning</a:t>
            </a:r>
            <a:endParaRPr b="1" i="0" sz="3900" u="none" cap="none" strike="noStrike">
              <a:solidFill>
                <a:srgbClr val="5E5E5E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66" name="Google Shape;466;p107"/>
          <p:cNvSpPr txBox="1"/>
          <p:nvPr/>
        </p:nvSpPr>
        <p:spPr>
          <a:xfrm>
            <a:off x="241500" y="1003650"/>
            <a:ext cx="2215500" cy="31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300"/>
              <a:buFont typeface="Montserrat ExtraBold"/>
              <a:buNone/>
            </a:pPr>
            <a:r>
              <a:rPr lang="ru" sz="25000">
                <a:solidFill>
                  <a:srgbClr val="21212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</a:t>
            </a:r>
            <a:endParaRPr i="0" sz="25000" u="none" cap="none" strike="noStrike">
              <a:solidFill>
                <a:srgbClr val="21212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43"/>
          <p:cNvSpPr txBox="1"/>
          <p:nvPr/>
        </p:nvSpPr>
        <p:spPr>
          <a:xfrm>
            <a:off x="453650" y="247725"/>
            <a:ext cx="85965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Форматы дообучения: различный lr</a:t>
            </a:r>
            <a:endParaRPr sz="28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39" name="Google Shape;939;p143"/>
          <p:cNvSpPr/>
          <p:nvPr/>
        </p:nvSpPr>
        <p:spPr>
          <a:xfrm>
            <a:off x="2423100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940" name="Google Shape;940;p143"/>
          <p:cNvCxnSpPr>
            <a:stCxn id="941" idx="3"/>
            <a:endCxn id="939" idx="1"/>
          </p:cNvCxnSpPr>
          <p:nvPr/>
        </p:nvCxnSpPr>
        <p:spPr>
          <a:xfrm>
            <a:off x="1989450" y="20723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2" name="Google Shape;942;p143"/>
          <p:cNvSpPr/>
          <p:nvPr/>
        </p:nvSpPr>
        <p:spPr>
          <a:xfrm>
            <a:off x="4223875" y="17062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943" name="Google Shape;943;p143"/>
          <p:cNvCxnSpPr>
            <a:stCxn id="939" idx="3"/>
            <a:endCxn id="942" idx="1"/>
          </p:cNvCxnSpPr>
          <p:nvPr/>
        </p:nvCxnSpPr>
        <p:spPr>
          <a:xfrm>
            <a:off x="3952800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41" name="Google Shape;941;p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150" y="1581725"/>
            <a:ext cx="981300" cy="98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4" name="Google Shape;944;p143"/>
          <p:cNvCxnSpPr/>
          <p:nvPr/>
        </p:nvCxnSpPr>
        <p:spPr>
          <a:xfrm>
            <a:off x="5753575" y="20723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5" name="Google Shape;945;p143"/>
          <p:cNvSpPr txBox="1"/>
          <p:nvPr/>
        </p:nvSpPr>
        <p:spPr>
          <a:xfrm>
            <a:off x="6066550" y="1810775"/>
            <a:ext cx="238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1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46" name="Google Shape;946;p143"/>
          <p:cNvSpPr/>
          <p:nvPr/>
        </p:nvSpPr>
        <p:spPr>
          <a:xfrm>
            <a:off x="2423100" y="32067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Feature ext. 1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947" name="Google Shape;947;p143"/>
          <p:cNvCxnSpPr>
            <a:stCxn id="948" idx="3"/>
            <a:endCxn id="946" idx="1"/>
          </p:cNvCxnSpPr>
          <p:nvPr/>
        </p:nvCxnSpPr>
        <p:spPr>
          <a:xfrm>
            <a:off x="1989600" y="3572875"/>
            <a:ext cx="4335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9" name="Google Shape;949;p143"/>
          <p:cNvSpPr/>
          <p:nvPr/>
        </p:nvSpPr>
        <p:spPr>
          <a:xfrm>
            <a:off x="4223875" y="3206725"/>
            <a:ext cx="1529700" cy="73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Montserrat ExtraBold"/>
                <a:ea typeface="Montserrat ExtraBold"/>
                <a:cs typeface="Montserrat ExtraBold"/>
                <a:sym typeface="Montserrat ExtraBold"/>
              </a:rPr>
              <a:t>Классификатор 2</a:t>
            </a:r>
            <a:endParaRPr sz="1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950" name="Google Shape;950;p143"/>
          <p:cNvCxnSpPr>
            <a:stCxn id="946" idx="3"/>
            <a:endCxn id="949" idx="1"/>
          </p:cNvCxnSpPr>
          <p:nvPr/>
        </p:nvCxnSpPr>
        <p:spPr>
          <a:xfrm>
            <a:off x="3952800" y="35728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1" name="Google Shape;951;p143"/>
          <p:cNvCxnSpPr/>
          <p:nvPr/>
        </p:nvCxnSpPr>
        <p:spPr>
          <a:xfrm>
            <a:off x="5753575" y="3572875"/>
            <a:ext cx="271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2" name="Google Shape;952;p143"/>
          <p:cNvSpPr txBox="1"/>
          <p:nvPr/>
        </p:nvSpPr>
        <p:spPr>
          <a:xfrm>
            <a:off x="6066550" y="3311275"/>
            <a:ext cx="2791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предсказания 2</a:t>
            </a:r>
            <a:endParaRPr sz="13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[вероятности классов нового датасета]</a:t>
            </a:r>
            <a:endParaRPr sz="900">
              <a:solidFill>
                <a:schemeClr val="accent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953" name="Google Shape;953;p143"/>
          <p:cNvCxnSpPr>
            <a:stCxn id="939" idx="2"/>
            <a:endCxn id="946" idx="0"/>
          </p:cNvCxnSpPr>
          <p:nvPr/>
        </p:nvCxnSpPr>
        <p:spPr>
          <a:xfrm>
            <a:off x="3187950" y="2438525"/>
            <a:ext cx="0" cy="768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54" name="Google Shape;954;p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6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1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7150" y="3206725"/>
            <a:ext cx="732301" cy="732301"/>
          </a:xfrm>
          <a:prstGeom prst="rect">
            <a:avLst/>
          </a:prstGeom>
          <a:noFill/>
          <a:ln>
            <a:noFill/>
          </a:ln>
        </p:spPr>
      </p:pic>
      <p:sp>
        <p:nvSpPr>
          <p:cNvPr id="956" name="Google Shape;956;p143"/>
          <p:cNvSpPr txBox="1"/>
          <p:nvPr/>
        </p:nvSpPr>
        <p:spPr>
          <a:xfrm>
            <a:off x="3187950" y="2630175"/>
            <a:ext cx="1166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копируем</a:t>
            </a:r>
            <a:endParaRPr sz="9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957" name="Google Shape;957;p1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5330" y="3580401"/>
            <a:ext cx="271201" cy="358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8" name="Google Shape;958;p1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78837" y="3834477"/>
            <a:ext cx="79065" cy="104550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143"/>
          <p:cNvSpPr txBox="1"/>
          <p:nvPr/>
        </p:nvSpPr>
        <p:spPr>
          <a:xfrm>
            <a:off x="570350" y="4011625"/>
            <a:ext cx="8007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learning rate (lr) </a:t>
            </a: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- гипер-параметр, отвечающий за то как сильно меняются веса в процессе обучения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144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Аугментация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965" name="Google Shape;965;p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25" y="1199725"/>
            <a:ext cx="6704351" cy="329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145"/>
          <p:cNvSpPr txBox="1"/>
          <p:nvPr/>
        </p:nvSpPr>
        <p:spPr>
          <a:xfrm>
            <a:off x="714881" y="598036"/>
            <a:ext cx="77142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rPr b="1" lang="ru" sz="5200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Выводы</a:t>
            </a:r>
            <a:endParaRPr sz="5200"/>
          </a:p>
        </p:txBody>
      </p:sp>
      <p:sp>
        <p:nvSpPr>
          <p:cNvPr id="971" name="Google Shape;971;p145"/>
          <p:cNvSpPr txBox="1"/>
          <p:nvPr/>
        </p:nvSpPr>
        <p:spPr>
          <a:xfrm>
            <a:off x="714883" y="1724200"/>
            <a:ext cx="585900" cy="445500"/>
          </a:xfrm>
          <a:prstGeom prst="rect">
            <a:avLst/>
          </a:prstGeom>
          <a:solidFill>
            <a:srgbClr val="232328"/>
          </a:solidFill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800"/>
              <a:buFont typeface="Montserrat ExtraBold"/>
              <a:buNone/>
            </a:pPr>
            <a:r>
              <a:rPr b="1" i="0" lang="ru" sz="3600" u="none" cap="none" strike="noStrike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2" name="Google Shape;972;p145"/>
          <p:cNvSpPr txBox="1"/>
          <p:nvPr/>
        </p:nvSpPr>
        <p:spPr>
          <a:xfrm>
            <a:off x="1300675" y="1754800"/>
            <a:ext cx="728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ru" sz="1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Transfer learning - подход к обучению нейросетей, который позволяет переиспользовать модели для новых задач</a:t>
            </a:r>
            <a:endParaRPr sz="5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146"/>
          <p:cNvSpPr txBox="1"/>
          <p:nvPr/>
        </p:nvSpPr>
        <p:spPr>
          <a:xfrm>
            <a:off x="714881" y="598036"/>
            <a:ext cx="77142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rPr b="1" lang="ru" sz="5200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Выводы</a:t>
            </a:r>
            <a:endParaRPr sz="5200"/>
          </a:p>
        </p:txBody>
      </p:sp>
      <p:sp>
        <p:nvSpPr>
          <p:cNvPr id="978" name="Google Shape;978;p146"/>
          <p:cNvSpPr txBox="1"/>
          <p:nvPr/>
        </p:nvSpPr>
        <p:spPr>
          <a:xfrm>
            <a:off x="714883" y="1724200"/>
            <a:ext cx="585900" cy="445500"/>
          </a:xfrm>
          <a:prstGeom prst="rect">
            <a:avLst/>
          </a:prstGeom>
          <a:solidFill>
            <a:srgbClr val="232328"/>
          </a:solidFill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800"/>
              <a:buFont typeface="Montserrat ExtraBold"/>
              <a:buNone/>
            </a:pPr>
            <a:r>
              <a:rPr b="1" i="0" lang="ru" sz="3600" u="none" cap="none" strike="noStrike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9" name="Google Shape;979;p146"/>
          <p:cNvSpPr txBox="1"/>
          <p:nvPr/>
        </p:nvSpPr>
        <p:spPr>
          <a:xfrm>
            <a:off x="1300675" y="1754800"/>
            <a:ext cx="728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ru" sz="1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Transfer learning - подход к обучению нейросетей, который позволяет переиспользовать модели для новых задач</a:t>
            </a:r>
            <a:endParaRPr sz="500"/>
          </a:p>
        </p:txBody>
      </p:sp>
      <p:sp>
        <p:nvSpPr>
          <p:cNvPr id="980" name="Google Shape;980;p146"/>
          <p:cNvSpPr txBox="1"/>
          <p:nvPr/>
        </p:nvSpPr>
        <p:spPr>
          <a:xfrm>
            <a:off x="714883" y="2614666"/>
            <a:ext cx="585900" cy="445500"/>
          </a:xfrm>
          <a:prstGeom prst="rect">
            <a:avLst/>
          </a:prstGeom>
          <a:solidFill>
            <a:srgbClr val="232328"/>
          </a:solidFill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800"/>
              <a:buFont typeface="Montserrat ExtraBold"/>
              <a:buNone/>
            </a:pPr>
            <a:r>
              <a:rPr b="1" i="0" lang="ru" sz="3600" u="none" cap="none" strike="noStrike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Google Shape;981;p146"/>
          <p:cNvSpPr txBox="1"/>
          <p:nvPr/>
        </p:nvSpPr>
        <p:spPr>
          <a:xfrm>
            <a:off x="1300679" y="2569075"/>
            <a:ext cx="638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ru" sz="1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Плюсы: требуется меньше данных, ресурсов, времени. Можно достичь лучшего качества</a:t>
            </a:r>
            <a:endParaRPr sz="5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147"/>
          <p:cNvSpPr txBox="1"/>
          <p:nvPr/>
        </p:nvSpPr>
        <p:spPr>
          <a:xfrm>
            <a:off x="714881" y="598036"/>
            <a:ext cx="77142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rPr b="1" lang="ru" sz="5200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Выводы</a:t>
            </a:r>
            <a:endParaRPr sz="5200"/>
          </a:p>
        </p:txBody>
      </p:sp>
      <p:sp>
        <p:nvSpPr>
          <p:cNvPr id="987" name="Google Shape;987;p147"/>
          <p:cNvSpPr txBox="1"/>
          <p:nvPr/>
        </p:nvSpPr>
        <p:spPr>
          <a:xfrm>
            <a:off x="714883" y="1724200"/>
            <a:ext cx="585900" cy="445500"/>
          </a:xfrm>
          <a:prstGeom prst="rect">
            <a:avLst/>
          </a:prstGeom>
          <a:solidFill>
            <a:srgbClr val="232328"/>
          </a:solidFill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800"/>
              <a:buFont typeface="Montserrat ExtraBold"/>
              <a:buNone/>
            </a:pPr>
            <a:r>
              <a:rPr b="1" i="0" lang="ru" sz="3600" u="none" cap="none" strike="noStrike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8" name="Google Shape;988;p147"/>
          <p:cNvSpPr txBox="1"/>
          <p:nvPr/>
        </p:nvSpPr>
        <p:spPr>
          <a:xfrm>
            <a:off x="1300675" y="1754800"/>
            <a:ext cx="728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ru" sz="1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Transfer learning - подход к обучению нейросетей, который позволяет переиспользовать модели для новых задач</a:t>
            </a:r>
            <a:endParaRPr sz="500"/>
          </a:p>
        </p:txBody>
      </p:sp>
      <p:sp>
        <p:nvSpPr>
          <p:cNvPr id="989" name="Google Shape;989;p147"/>
          <p:cNvSpPr txBox="1"/>
          <p:nvPr/>
        </p:nvSpPr>
        <p:spPr>
          <a:xfrm>
            <a:off x="714883" y="2614666"/>
            <a:ext cx="585900" cy="445500"/>
          </a:xfrm>
          <a:prstGeom prst="rect">
            <a:avLst/>
          </a:prstGeom>
          <a:solidFill>
            <a:srgbClr val="232328"/>
          </a:solidFill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800"/>
              <a:buFont typeface="Montserrat ExtraBold"/>
              <a:buNone/>
            </a:pPr>
            <a:r>
              <a:rPr b="1" i="0" lang="ru" sz="3600" u="none" cap="none" strike="noStrike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0" name="Google Shape;990;p147"/>
          <p:cNvSpPr txBox="1"/>
          <p:nvPr/>
        </p:nvSpPr>
        <p:spPr>
          <a:xfrm>
            <a:off x="1300679" y="2569075"/>
            <a:ext cx="638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ru" sz="1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Плюсы: требуется меньше данных, ресурсов, времени. Можно достичь лучшего качества</a:t>
            </a:r>
            <a:endParaRPr sz="500"/>
          </a:p>
        </p:txBody>
      </p:sp>
      <p:sp>
        <p:nvSpPr>
          <p:cNvPr id="991" name="Google Shape;991;p147"/>
          <p:cNvSpPr txBox="1"/>
          <p:nvPr/>
        </p:nvSpPr>
        <p:spPr>
          <a:xfrm>
            <a:off x="714883" y="3593862"/>
            <a:ext cx="585900" cy="445500"/>
          </a:xfrm>
          <a:prstGeom prst="rect">
            <a:avLst/>
          </a:prstGeom>
          <a:solidFill>
            <a:srgbClr val="232328"/>
          </a:solidFill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4DEE8D"/>
              </a:buClr>
              <a:buSzPts val="6800"/>
              <a:buFont typeface="Montserrat ExtraBold"/>
              <a:buNone/>
            </a:pPr>
            <a:r>
              <a:rPr b="1" i="0" lang="ru" sz="3600" u="none" cap="none" strike="noStrike">
                <a:solidFill>
                  <a:srgbClr val="4DEE8D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3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2" name="Google Shape;992;p147"/>
          <p:cNvSpPr txBox="1"/>
          <p:nvPr/>
        </p:nvSpPr>
        <p:spPr>
          <a:xfrm>
            <a:off x="1300671" y="3548268"/>
            <a:ext cx="6651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</a:pPr>
            <a:r>
              <a:rPr lang="ru" sz="1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При дообучении необходимо учитывать изначальные настройки модели, а также свойства нового датасета</a:t>
            </a:r>
            <a:endParaRPr sz="5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148"/>
          <p:cNvSpPr txBox="1"/>
          <p:nvPr/>
        </p:nvSpPr>
        <p:spPr>
          <a:xfrm>
            <a:off x="70191" y="2203508"/>
            <a:ext cx="90738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0"/>
              <a:buFont typeface="Arial"/>
              <a:buNone/>
            </a:pPr>
            <a:r>
              <a:rPr lang="ru" sz="4900">
                <a:solidFill>
                  <a:srgbClr val="7FEB9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Спасибо за внимание!</a:t>
            </a:r>
            <a:endParaRPr sz="49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98" name="Google Shape;998;p148"/>
          <p:cNvSpPr txBox="1"/>
          <p:nvPr/>
        </p:nvSpPr>
        <p:spPr>
          <a:xfrm>
            <a:off x="2845461" y="677673"/>
            <a:ext cx="3453000" cy="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9" name="Google Shape;999;p148"/>
          <p:cNvSpPr txBox="1"/>
          <p:nvPr/>
        </p:nvSpPr>
        <p:spPr>
          <a:xfrm>
            <a:off x="2845470" y="3739860"/>
            <a:ext cx="3453000" cy="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sz="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108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Нейросети как “черный ящик”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72" name="Google Shape;472;p108"/>
          <p:cNvSpPr/>
          <p:nvPr/>
        </p:nvSpPr>
        <p:spPr>
          <a:xfrm>
            <a:off x="3088425" y="1818400"/>
            <a:ext cx="3059100" cy="1804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latin typeface="Montserrat ExtraBold"/>
                <a:ea typeface="Montserrat ExtraBold"/>
                <a:cs typeface="Montserrat ExtraBold"/>
                <a:sym typeface="Montserrat ExtraBold"/>
              </a:rPr>
              <a:t>NN</a:t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473" name="Google Shape;473;p108"/>
          <p:cNvCxnSpPr>
            <a:endCxn id="472" idx="1"/>
          </p:cNvCxnSpPr>
          <p:nvPr/>
        </p:nvCxnSpPr>
        <p:spPr>
          <a:xfrm>
            <a:off x="2175825" y="2720650"/>
            <a:ext cx="9126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4" name="Google Shape;474;p108"/>
          <p:cNvCxnSpPr>
            <a:stCxn id="472" idx="3"/>
          </p:cNvCxnSpPr>
          <p:nvPr/>
        </p:nvCxnSpPr>
        <p:spPr>
          <a:xfrm>
            <a:off x="6147525" y="2720650"/>
            <a:ext cx="8400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475" name="Google Shape;475;p108"/>
          <p:cNvPicPr preferRelativeResize="0"/>
          <p:nvPr/>
        </p:nvPicPr>
        <p:blipFill rotWithShape="1">
          <a:blip r:embed="rId3">
            <a:alphaModFix/>
          </a:blip>
          <a:srcRect b="0" l="16539" r="20213" t="0"/>
          <a:stretch/>
        </p:blipFill>
        <p:spPr>
          <a:xfrm>
            <a:off x="606050" y="2083412"/>
            <a:ext cx="1611873" cy="1274324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108"/>
          <p:cNvSpPr txBox="1"/>
          <p:nvPr/>
        </p:nvSpPr>
        <p:spPr>
          <a:xfrm>
            <a:off x="7018025" y="2397313"/>
            <a:ext cx="1010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кот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109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Нейросети как “черный ящик”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82" name="Google Shape;482;p109"/>
          <p:cNvSpPr/>
          <p:nvPr/>
        </p:nvSpPr>
        <p:spPr>
          <a:xfrm>
            <a:off x="3088425" y="1818400"/>
            <a:ext cx="3059100" cy="1804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latin typeface="Montserrat ExtraBold"/>
                <a:ea typeface="Montserrat ExtraBold"/>
                <a:cs typeface="Montserrat ExtraBold"/>
                <a:sym typeface="Montserrat ExtraBold"/>
              </a:rPr>
              <a:t>NN</a:t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483" name="Google Shape;483;p109"/>
          <p:cNvCxnSpPr>
            <a:endCxn id="482" idx="1"/>
          </p:cNvCxnSpPr>
          <p:nvPr/>
        </p:nvCxnSpPr>
        <p:spPr>
          <a:xfrm>
            <a:off x="2175825" y="2720650"/>
            <a:ext cx="9126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4" name="Google Shape;484;p109"/>
          <p:cNvCxnSpPr>
            <a:stCxn id="482" idx="3"/>
          </p:cNvCxnSpPr>
          <p:nvPr/>
        </p:nvCxnSpPr>
        <p:spPr>
          <a:xfrm>
            <a:off x="6147525" y="2720650"/>
            <a:ext cx="8400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5" name="Google Shape;485;p109"/>
          <p:cNvSpPr txBox="1"/>
          <p:nvPr/>
        </p:nvSpPr>
        <p:spPr>
          <a:xfrm>
            <a:off x="7018025" y="2397313"/>
            <a:ext cx="1010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пёс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486" name="Google Shape;486;p109"/>
          <p:cNvPicPr preferRelativeResize="0"/>
          <p:nvPr/>
        </p:nvPicPr>
        <p:blipFill rotWithShape="1">
          <a:blip r:embed="rId3">
            <a:alphaModFix/>
          </a:blip>
          <a:srcRect b="0" l="0" r="0" t="17702"/>
          <a:stretch/>
        </p:blipFill>
        <p:spPr>
          <a:xfrm>
            <a:off x="571325" y="1772923"/>
            <a:ext cx="1604500" cy="1849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10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Нейросети учатся на ошибках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2" name="Google Shape;492;p110"/>
          <p:cNvSpPr/>
          <p:nvPr/>
        </p:nvSpPr>
        <p:spPr>
          <a:xfrm>
            <a:off x="3088425" y="1818400"/>
            <a:ext cx="3059100" cy="1804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latin typeface="Montserrat ExtraBold"/>
                <a:ea typeface="Montserrat ExtraBold"/>
                <a:cs typeface="Montserrat ExtraBold"/>
                <a:sym typeface="Montserrat ExtraBold"/>
              </a:rPr>
              <a:t>NN</a:t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493" name="Google Shape;493;p110"/>
          <p:cNvCxnSpPr>
            <a:endCxn id="492" idx="1"/>
          </p:cNvCxnSpPr>
          <p:nvPr/>
        </p:nvCxnSpPr>
        <p:spPr>
          <a:xfrm>
            <a:off x="2175825" y="2720650"/>
            <a:ext cx="9126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4" name="Google Shape;494;p110"/>
          <p:cNvCxnSpPr>
            <a:stCxn id="492" idx="3"/>
          </p:cNvCxnSpPr>
          <p:nvPr/>
        </p:nvCxnSpPr>
        <p:spPr>
          <a:xfrm>
            <a:off x="6147525" y="2720650"/>
            <a:ext cx="8400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5" name="Google Shape;495;p110"/>
          <p:cNvSpPr txBox="1"/>
          <p:nvPr/>
        </p:nvSpPr>
        <p:spPr>
          <a:xfrm>
            <a:off x="7018025" y="2397325"/>
            <a:ext cx="1549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accent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тигр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496" name="Google Shape;496;p110"/>
          <p:cNvPicPr preferRelativeResize="0"/>
          <p:nvPr/>
        </p:nvPicPr>
        <p:blipFill rotWithShape="1">
          <a:blip r:embed="rId3">
            <a:alphaModFix/>
          </a:blip>
          <a:srcRect b="0" l="19923" r="8922" t="58528"/>
          <a:stretch/>
        </p:blipFill>
        <p:spPr>
          <a:xfrm>
            <a:off x="195175" y="2119125"/>
            <a:ext cx="1980650" cy="130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11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Нейросети учатся на ошибках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02" name="Google Shape;502;p111"/>
          <p:cNvSpPr/>
          <p:nvPr/>
        </p:nvSpPr>
        <p:spPr>
          <a:xfrm>
            <a:off x="3088425" y="1818400"/>
            <a:ext cx="3059100" cy="1804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latin typeface="Montserrat ExtraBold"/>
                <a:ea typeface="Montserrat ExtraBold"/>
                <a:cs typeface="Montserrat ExtraBold"/>
                <a:sym typeface="Montserrat ExtraBold"/>
              </a:rPr>
              <a:t>NN</a:t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503" name="Google Shape;503;p111"/>
          <p:cNvCxnSpPr>
            <a:endCxn id="502" idx="1"/>
          </p:cNvCxnSpPr>
          <p:nvPr/>
        </p:nvCxnSpPr>
        <p:spPr>
          <a:xfrm>
            <a:off x="2175825" y="2720650"/>
            <a:ext cx="9126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4" name="Google Shape;504;p111"/>
          <p:cNvCxnSpPr>
            <a:stCxn id="502" idx="3"/>
          </p:cNvCxnSpPr>
          <p:nvPr/>
        </p:nvCxnSpPr>
        <p:spPr>
          <a:xfrm>
            <a:off x="6147525" y="2720650"/>
            <a:ext cx="8400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5" name="Google Shape;505;p111"/>
          <p:cNvSpPr txBox="1"/>
          <p:nvPr/>
        </p:nvSpPr>
        <p:spPr>
          <a:xfrm>
            <a:off x="7018025" y="2397325"/>
            <a:ext cx="1238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accent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тигр</a:t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506" name="Google Shape;506;p111"/>
          <p:cNvPicPr preferRelativeResize="0"/>
          <p:nvPr/>
        </p:nvPicPr>
        <p:blipFill rotWithShape="1">
          <a:blip r:embed="rId3">
            <a:alphaModFix/>
          </a:blip>
          <a:srcRect b="0" l="19923" r="8922" t="58528"/>
          <a:stretch/>
        </p:blipFill>
        <p:spPr>
          <a:xfrm>
            <a:off x="195175" y="2119125"/>
            <a:ext cx="1980650" cy="1302251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111"/>
          <p:cNvSpPr txBox="1"/>
          <p:nvPr/>
        </p:nvSpPr>
        <p:spPr>
          <a:xfrm>
            <a:off x="7132175" y="3919075"/>
            <a:ext cx="1010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пёс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508" name="Google Shape;508;p111"/>
          <p:cNvCxnSpPr>
            <a:stCxn id="505" idx="2"/>
            <a:endCxn id="507" idx="0"/>
          </p:cNvCxnSpPr>
          <p:nvPr/>
        </p:nvCxnSpPr>
        <p:spPr>
          <a:xfrm>
            <a:off x="7637225" y="3043825"/>
            <a:ext cx="0" cy="875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sp>
        <p:nvSpPr>
          <p:cNvPr id="509" name="Google Shape;509;p111"/>
          <p:cNvSpPr txBox="1"/>
          <p:nvPr/>
        </p:nvSpPr>
        <p:spPr>
          <a:xfrm>
            <a:off x="6465950" y="3273700"/>
            <a:ext cx="1098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ошибка!</a:t>
            </a:r>
            <a:endParaRPr sz="100"/>
          </a:p>
        </p:txBody>
      </p:sp>
      <p:cxnSp>
        <p:nvCxnSpPr>
          <p:cNvPr id="510" name="Google Shape;510;p111"/>
          <p:cNvCxnSpPr>
            <a:stCxn id="509" idx="2"/>
            <a:endCxn id="502" idx="2"/>
          </p:cNvCxnSpPr>
          <p:nvPr/>
        </p:nvCxnSpPr>
        <p:spPr>
          <a:xfrm flipH="1" rot="5400000">
            <a:off x="5783450" y="2457400"/>
            <a:ext cx="66300" cy="2397300"/>
          </a:xfrm>
          <a:prstGeom prst="curvedConnector3">
            <a:avLst>
              <a:gd fmla="val -697474" name="adj1"/>
            </a:avLst>
          </a:prstGeom>
          <a:noFill/>
          <a:ln cap="flat" cmpd="sng" w="28575">
            <a:solidFill>
              <a:srgbClr val="01A9DB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11" name="Google Shape;511;p111"/>
          <p:cNvSpPr txBox="1"/>
          <p:nvPr/>
        </p:nvSpPr>
        <p:spPr>
          <a:xfrm>
            <a:off x="4997300" y="4151825"/>
            <a:ext cx="1638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обновление модели</a:t>
            </a:r>
            <a:endParaRPr sz="1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2329"/>
        </a:solidFill>
      </p:bgPr>
    </p:bg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12"/>
          <p:cNvSpPr txBox="1"/>
          <p:nvPr/>
        </p:nvSpPr>
        <p:spPr>
          <a:xfrm>
            <a:off x="453650" y="247725"/>
            <a:ext cx="85965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Arial"/>
              <a:buNone/>
            </a:pPr>
            <a:r>
              <a:rPr lang="ru" sz="3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Нейросети учатся на ошибках</a:t>
            </a:r>
            <a:endParaRPr sz="3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17" name="Google Shape;517;p112"/>
          <p:cNvSpPr/>
          <p:nvPr/>
        </p:nvSpPr>
        <p:spPr>
          <a:xfrm>
            <a:off x="3088425" y="1818400"/>
            <a:ext cx="3059100" cy="1804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latin typeface="Montserrat ExtraBold"/>
                <a:ea typeface="Montserrat ExtraBold"/>
                <a:cs typeface="Montserrat ExtraBold"/>
                <a:sym typeface="Montserrat ExtraBold"/>
              </a:rPr>
              <a:t>NN</a:t>
            </a:r>
            <a:endParaRPr sz="2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518" name="Google Shape;518;p112"/>
          <p:cNvCxnSpPr>
            <a:endCxn id="517" idx="1"/>
          </p:cNvCxnSpPr>
          <p:nvPr/>
        </p:nvCxnSpPr>
        <p:spPr>
          <a:xfrm>
            <a:off x="2175825" y="2720650"/>
            <a:ext cx="9126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9" name="Google Shape;519;p112"/>
          <p:cNvCxnSpPr>
            <a:stCxn id="517" idx="3"/>
          </p:cNvCxnSpPr>
          <p:nvPr/>
        </p:nvCxnSpPr>
        <p:spPr>
          <a:xfrm>
            <a:off x="6147525" y="2720650"/>
            <a:ext cx="8400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0" name="Google Shape;520;p112"/>
          <p:cNvSpPr txBox="1"/>
          <p:nvPr/>
        </p:nvSpPr>
        <p:spPr>
          <a:xfrm>
            <a:off x="7018025" y="2397313"/>
            <a:ext cx="1010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accent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пёс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521" name="Google Shape;521;p112"/>
          <p:cNvPicPr preferRelativeResize="0"/>
          <p:nvPr/>
        </p:nvPicPr>
        <p:blipFill rotWithShape="1">
          <a:blip r:embed="rId3">
            <a:alphaModFix/>
          </a:blip>
          <a:srcRect b="47605" l="0" r="0" t="0"/>
          <a:stretch/>
        </p:blipFill>
        <p:spPr>
          <a:xfrm>
            <a:off x="79825" y="2083174"/>
            <a:ext cx="2096000" cy="123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FFFF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FFFF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